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8.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9.xml"/>
  <Override ContentType="application/vnd.openxmlformats-officedocument.presentationml.slideLayout+xml" PartName="/ppt/slideLayouts/slideLayout4.xml"/>
  <Override ContentType="application/vnd.openxmlformats-officedocument.presentationml.slideLayout+xml" PartName="/ppt/slideLayouts/slideLayout17.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9.xml"/>
  <Override ContentType="application/vnd.openxmlformats-officedocument.presentationml.slide+xml" PartName="/ppt/slides/slide5.xml"/>
  <Override ContentType="application/vnd.openxmlformats-officedocument.presentationml.slide+xml" PartName="/ppt/slides/slide8.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48"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Lst>
  <p:sldSz cy="6858000" cx="12192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GoogleSlidesCustomDataVersion2">
      <go:slidesCustomData xmlns:go="http://customooxmlschemas.google.com/" r:id="rId16" roundtripDataSignature="AMtx7mg794N36Iz96+DS6UHujd1C9R113A=="/>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11" Type="http://schemas.openxmlformats.org/officeDocument/2006/relationships/slide" Target="slides/slide7.xml"/><Relationship Id="rId10" Type="http://schemas.openxmlformats.org/officeDocument/2006/relationships/slide" Target="slides/slide6.xml"/><Relationship Id="rId13" Type="http://schemas.openxmlformats.org/officeDocument/2006/relationships/slide" Target="slides/slide9.xml"/><Relationship Id="rId12" Type="http://schemas.openxmlformats.org/officeDocument/2006/relationships/slide" Target="slides/slide8.xml"/><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15" Type="http://schemas.openxmlformats.org/officeDocument/2006/relationships/slide" Target="slides/slide11.xml"/><Relationship Id="rId14" Type="http://schemas.openxmlformats.org/officeDocument/2006/relationships/slide" Target="slides/slide10.xml"/><Relationship Id="rId16" Type="http://customschemas.google.com/relationships/presentationmetadata" Target="metadata"/><Relationship Id="rId5" Type="http://schemas.openxmlformats.org/officeDocument/2006/relationships/slide" Target="slides/slide1.xml"/><Relationship Id="rId6" Type="http://schemas.openxmlformats.org/officeDocument/2006/relationships/slide" Target="slides/slide2.xml"/><Relationship Id="rId7" Type="http://schemas.openxmlformats.org/officeDocument/2006/relationships/slide" Target="slides/slide3.xml"/><Relationship Id="rId8" Type="http://schemas.openxmlformats.org/officeDocument/2006/relationships/slide" Target="slides/slide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1pPr>
            <a:lvl2pPr indent="-298450" lvl="1" marL="914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2pPr>
            <a:lvl3pPr indent="-298450" lvl="2" marL="1371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3pPr>
            <a:lvl4pPr indent="-298450" lvl="3" marL="1828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4pPr>
            <a:lvl5pPr indent="-298450" lvl="4" marL="22860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5pPr>
            <a:lvl6pPr indent="-298450" lvl="5" marL="2743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6pPr>
            <a:lvl7pPr indent="-298450" lvl="6" marL="3200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7pPr>
            <a:lvl8pPr indent="-298450" lvl="7" marL="3657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8pPr>
            <a:lvl9pPr indent="-298450" lvl="8" marL="4114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3" name="Shape 133"/>
        <p:cNvGrpSpPr/>
        <p:nvPr/>
      </p:nvGrpSpPr>
      <p:grpSpPr>
        <a:xfrm>
          <a:off x="0" y="0"/>
          <a:ext cx="0" cy="0"/>
          <a:chOff x="0" y="0"/>
          <a:chExt cx="0" cy="0"/>
        </a:xfrm>
      </p:grpSpPr>
      <p:sp>
        <p:nvSpPr>
          <p:cNvPr id="134" name="Google Shape;134;g3341219a619_0_3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35" name="Google Shape;135;g3341219a619_0_36: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2" name="Shape 142"/>
        <p:cNvGrpSpPr/>
        <p:nvPr/>
      </p:nvGrpSpPr>
      <p:grpSpPr>
        <a:xfrm>
          <a:off x="0" y="0"/>
          <a:ext cx="0" cy="0"/>
          <a:chOff x="0" y="0"/>
          <a:chExt cx="0" cy="0"/>
        </a:xfrm>
      </p:grpSpPr>
      <p:sp>
        <p:nvSpPr>
          <p:cNvPr id="143" name="Google Shape;143;p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44" name="Google Shape;144;p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2" name="Shape 152"/>
        <p:cNvGrpSpPr/>
        <p:nvPr/>
      </p:nvGrpSpPr>
      <p:grpSpPr>
        <a:xfrm>
          <a:off x="0" y="0"/>
          <a:ext cx="0" cy="0"/>
          <a:chOff x="0" y="0"/>
          <a:chExt cx="0" cy="0"/>
        </a:xfrm>
      </p:grpSpPr>
      <p:sp>
        <p:nvSpPr>
          <p:cNvPr id="153" name="Google Shape;153;p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54" name="Google Shape;154;p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7" name="Shape 167"/>
        <p:cNvGrpSpPr/>
        <p:nvPr/>
      </p:nvGrpSpPr>
      <p:grpSpPr>
        <a:xfrm>
          <a:off x="0" y="0"/>
          <a:ext cx="0" cy="0"/>
          <a:chOff x="0" y="0"/>
          <a:chExt cx="0" cy="0"/>
        </a:xfrm>
      </p:grpSpPr>
      <p:sp>
        <p:nvSpPr>
          <p:cNvPr id="168" name="Google Shape;168;p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69" name="Google Shape;169;p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7" name="Shape 177"/>
        <p:cNvGrpSpPr/>
        <p:nvPr/>
      </p:nvGrpSpPr>
      <p:grpSpPr>
        <a:xfrm>
          <a:off x="0" y="0"/>
          <a:ext cx="0" cy="0"/>
          <a:chOff x="0" y="0"/>
          <a:chExt cx="0" cy="0"/>
        </a:xfrm>
      </p:grpSpPr>
      <p:sp>
        <p:nvSpPr>
          <p:cNvPr id="178" name="Google Shape;178;p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79" name="Google Shape;179;p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7" name="Shape 187"/>
        <p:cNvGrpSpPr/>
        <p:nvPr/>
      </p:nvGrpSpPr>
      <p:grpSpPr>
        <a:xfrm>
          <a:off x="0" y="0"/>
          <a:ext cx="0" cy="0"/>
          <a:chOff x="0" y="0"/>
          <a:chExt cx="0" cy="0"/>
        </a:xfrm>
      </p:grpSpPr>
      <p:sp>
        <p:nvSpPr>
          <p:cNvPr id="188" name="Google Shape;188;g3341219a619_0_44: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89" name="Google Shape;189;g3341219a619_0_4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8" name="Shape 198"/>
        <p:cNvGrpSpPr/>
        <p:nvPr/>
      </p:nvGrpSpPr>
      <p:grpSpPr>
        <a:xfrm>
          <a:off x="0" y="0"/>
          <a:ext cx="0" cy="0"/>
          <a:chOff x="0" y="0"/>
          <a:chExt cx="0" cy="0"/>
        </a:xfrm>
      </p:grpSpPr>
      <p:sp>
        <p:nvSpPr>
          <p:cNvPr id="199" name="Google Shape;199;p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00" name="Google Shape;200;p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2" name="Shape 222"/>
        <p:cNvGrpSpPr/>
        <p:nvPr/>
      </p:nvGrpSpPr>
      <p:grpSpPr>
        <a:xfrm>
          <a:off x="0" y="0"/>
          <a:ext cx="0" cy="0"/>
          <a:chOff x="0" y="0"/>
          <a:chExt cx="0" cy="0"/>
        </a:xfrm>
      </p:grpSpPr>
      <p:sp>
        <p:nvSpPr>
          <p:cNvPr id="223" name="Google Shape;223;p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24" name="Google Shape;224;p8: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2" name="Shape 232"/>
        <p:cNvGrpSpPr/>
        <p:nvPr/>
      </p:nvGrpSpPr>
      <p:grpSpPr>
        <a:xfrm>
          <a:off x="0" y="0"/>
          <a:ext cx="0" cy="0"/>
          <a:chOff x="0" y="0"/>
          <a:chExt cx="0" cy="0"/>
        </a:xfrm>
      </p:grpSpPr>
      <p:sp>
        <p:nvSpPr>
          <p:cNvPr id="233" name="Google Shape;233;p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34" name="Google Shape;234;p9: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0" name="Shape 260"/>
        <p:cNvGrpSpPr/>
        <p:nvPr/>
      </p:nvGrpSpPr>
      <p:grpSpPr>
        <a:xfrm>
          <a:off x="0" y="0"/>
          <a:ext cx="0" cy="0"/>
          <a:chOff x="0" y="0"/>
          <a:chExt cx="0" cy="0"/>
        </a:xfrm>
      </p:grpSpPr>
      <p:sp>
        <p:nvSpPr>
          <p:cNvPr id="261" name="Google Shape;261;p1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62" name="Google Shape;262;p10: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1" name="Shape 281"/>
        <p:cNvGrpSpPr/>
        <p:nvPr/>
      </p:nvGrpSpPr>
      <p:grpSpPr>
        <a:xfrm>
          <a:off x="0" y="0"/>
          <a:ext cx="0" cy="0"/>
          <a:chOff x="0" y="0"/>
          <a:chExt cx="0" cy="0"/>
        </a:xfrm>
      </p:grpSpPr>
      <p:sp>
        <p:nvSpPr>
          <p:cNvPr id="282" name="Google Shape;282;p1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83" name="Google Shape;283;p1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1" name="Shape 11"/>
        <p:cNvGrpSpPr/>
        <p:nvPr/>
      </p:nvGrpSpPr>
      <p:grpSpPr>
        <a:xfrm>
          <a:off x="0" y="0"/>
          <a:ext cx="0" cy="0"/>
          <a:chOff x="0" y="0"/>
          <a:chExt cx="0" cy="0"/>
        </a:xfrm>
      </p:grpSpPr>
      <p:sp>
        <p:nvSpPr>
          <p:cNvPr id="12" name="Google Shape;12;p13"/>
          <p:cNvSpPr txBox="1"/>
          <p:nvPr>
            <p:ph type="ctrTitle"/>
          </p:nvPr>
        </p:nvSpPr>
        <p:spPr>
          <a:xfrm>
            <a:off x="1595269" y="1122363"/>
            <a:ext cx="9001462" cy="23876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lt1"/>
              </a:buClr>
              <a:buSzPts val="4800"/>
              <a:buFont typeface="Bookman Old Style"/>
              <a:buNone/>
              <a:defRPr sz="48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 name="Google Shape;13;p13"/>
          <p:cNvSpPr txBox="1"/>
          <p:nvPr>
            <p:ph idx="1" type="subTitle"/>
          </p:nvPr>
        </p:nvSpPr>
        <p:spPr>
          <a:xfrm>
            <a:off x="1595269" y="3602038"/>
            <a:ext cx="9001462" cy="1655762"/>
          </a:xfrm>
          <a:prstGeom prst="rect">
            <a:avLst/>
          </a:prstGeom>
          <a:noFill/>
          <a:ln>
            <a:noFill/>
          </a:ln>
        </p:spPr>
        <p:txBody>
          <a:bodyPr anchorCtr="0" anchor="t" bIns="45700" lIns="91425" spcFirstLastPara="1" rIns="91425" wrap="square" tIns="45700">
            <a:normAutofit/>
          </a:bodyPr>
          <a:lstStyle>
            <a:lvl1pPr lvl="0" algn="ctr">
              <a:lnSpc>
                <a:spcPct val="120000"/>
              </a:lnSpc>
              <a:spcBef>
                <a:spcPts val="1000"/>
              </a:spcBef>
              <a:spcAft>
                <a:spcPts val="0"/>
              </a:spcAft>
              <a:buClr>
                <a:schemeClr val="lt1"/>
              </a:buClr>
              <a:buSzPts val="2400"/>
              <a:buNone/>
              <a:defRPr sz="2400"/>
            </a:lvl1pPr>
            <a:lvl2pPr lvl="1" algn="ctr">
              <a:lnSpc>
                <a:spcPct val="120000"/>
              </a:lnSpc>
              <a:spcBef>
                <a:spcPts val="500"/>
              </a:spcBef>
              <a:spcAft>
                <a:spcPts val="0"/>
              </a:spcAft>
              <a:buClr>
                <a:schemeClr val="lt1"/>
              </a:buClr>
              <a:buSzPts val="2000"/>
              <a:buNone/>
              <a:defRPr sz="2000"/>
            </a:lvl2pPr>
            <a:lvl3pPr lvl="2" algn="ctr">
              <a:lnSpc>
                <a:spcPct val="120000"/>
              </a:lnSpc>
              <a:spcBef>
                <a:spcPts val="500"/>
              </a:spcBef>
              <a:spcAft>
                <a:spcPts val="0"/>
              </a:spcAft>
              <a:buClr>
                <a:schemeClr val="lt1"/>
              </a:buClr>
              <a:buSzPts val="1800"/>
              <a:buNone/>
              <a:defRPr sz="1800"/>
            </a:lvl3pPr>
            <a:lvl4pPr lvl="3" algn="ctr">
              <a:lnSpc>
                <a:spcPct val="120000"/>
              </a:lnSpc>
              <a:spcBef>
                <a:spcPts val="500"/>
              </a:spcBef>
              <a:spcAft>
                <a:spcPts val="0"/>
              </a:spcAft>
              <a:buClr>
                <a:schemeClr val="lt1"/>
              </a:buClr>
              <a:buSzPts val="1600"/>
              <a:buNone/>
              <a:defRPr sz="1600"/>
            </a:lvl4pPr>
            <a:lvl5pPr lvl="4" algn="ctr">
              <a:lnSpc>
                <a:spcPct val="120000"/>
              </a:lnSpc>
              <a:spcBef>
                <a:spcPts val="500"/>
              </a:spcBef>
              <a:spcAft>
                <a:spcPts val="0"/>
              </a:spcAft>
              <a:buClr>
                <a:schemeClr val="lt1"/>
              </a:buClr>
              <a:buSzPts val="1600"/>
              <a:buNone/>
              <a:defRPr sz="1600"/>
            </a:lvl5pPr>
            <a:lvl6pPr lvl="5" algn="ctr">
              <a:lnSpc>
                <a:spcPct val="120000"/>
              </a:lnSpc>
              <a:spcBef>
                <a:spcPts val="500"/>
              </a:spcBef>
              <a:spcAft>
                <a:spcPts val="0"/>
              </a:spcAft>
              <a:buClr>
                <a:schemeClr val="lt1"/>
              </a:buClr>
              <a:buSzPts val="1600"/>
              <a:buNone/>
              <a:defRPr sz="1600"/>
            </a:lvl6pPr>
            <a:lvl7pPr lvl="6" algn="ctr">
              <a:lnSpc>
                <a:spcPct val="120000"/>
              </a:lnSpc>
              <a:spcBef>
                <a:spcPts val="500"/>
              </a:spcBef>
              <a:spcAft>
                <a:spcPts val="0"/>
              </a:spcAft>
              <a:buClr>
                <a:schemeClr val="lt1"/>
              </a:buClr>
              <a:buSzPts val="1600"/>
              <a:buNone/>
              <a:defRPr sz="1600"/>
            </a:lvl7pPr>
            <a:lvl8pPr lvl="7" algn="ctr">
              <a:lnSpc>
                <a:spcPct val="120000"/>
              </a:lnSpc>
              <a:spcBef>
                <a:spcPts val="500"/>
              </a:spcBef>
              <a:spcAft>
                <a:spcPts val="0"/>
              </a:spcAft>
              <a:buClr>
                <a:schemeClr val="lt1"/>
              </a:buClr>
              <a:buSzPts val="1600"/>
              <a:buNone/>
              <a:defRPr sz="1600"/>
            </a:lvl8pPr>
            <a:lvl9pPr lvl="8" algn="ctr">
              <a:lnSpc>
                <a:spcPct val="120000"/>
              </a:lnSpc>
              <a:spcBef>
                <a:spcPts val="500"/>
              </a:spcBef>
              <a:spcAft>
                <a:spcPts val="0"/>
              </a:spcAft>
              <a:buClr>
                <a:schemeClr val="lt1"/>
              </a:buClr>
              <a:buSzPts val="1600"/>
              <a:buNone/>
              <a:defRPr sz="1600"/>
            </a:lvl9pPr>
          </a:lstStyle>
          <a:p/>
        </p:txBody>
      </p:sp>
      <p:sp>
        <p:nvSpPr>
          <p:cNvPr id="14" name="Google Shape;14;p13"/>
          <p:cNvSpPr txBox="1"/>
          <p:nvPr>
            <p:ph idx="10" type="dt"/>
          </p:nvPr>
        </p:nvSpPr>
        <p:spPr>
          <a:xfrm>
            <a:off x="7678736" y="5883275"/>
            <a:ext cx="2743200" cy="365125"/>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5" name="Google Shape;15;p13"/>
          <p:cNvSpPr txBox="1"/>
          <p:nvPr>
            <p:ph idx="11" type="ftr"/>
          </p:nvPr>
        </p:nvSpPr>
        <p:spPr>
          <a:xfrm>
            <a:off x="913794" y="5883275"/>
            <a:ext cx="6672865"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6" name="Google Shape;16;p13"/>
          <p:cNvSpPr txBox="1"/>
          <p:nvPr>
            <p:ph idx="12" type="sldNum"/>
          </p:nvPr>
        </p:nvSpPr>
        <p:spPr>
          <a:xfrm>
            <a:off x="10514011" y="5883275"/>
            <a:ext cx="753545"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ckwell"/>
                <a:ea typeface="Rockwell"/>
                <a:cs typeface="Rockwell"/>
                <a:sym typeface="Rockwel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ckwell"/>
                <a:ea typeface="Rockwell"/>
                <a:cs typeface="Rockwell"/>
                <a:sym typeface="Rockwel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ckwell"/>
                <a:ea typeface="Rockwell"/>
                <a:cs typeface="Rockwell"/>
                <a:sym typeface="Rockwel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ckwell"/>
                <a:ea typeface="Rockwell"/>
                <a:cs typeface="Rockwell"/>
                <a:sym typeface="Rockwel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ckwell"/>
                <a:ea typeface="Rockwell"/>
                <a:cs typeface="Rockwell"/>
                <a:sym typeface="Rockwel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ckwell"/>
                <a:ea typeface="Rockwell"/>
                <a:cs typeface="Rockwell"/>
                <a:sym typeface="Rockwel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ckwell"/>
                <a:ea typeface="Rockwell"/>
                <a:cs typeface="Rockwell"/>
                <a:sym typeface="Rockwel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ckwell"/>
                <a:ea typeface="Rockwell"/>
                <a:cs typeface="Rockwell"/>
                <a:sym typeface="Rockwel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ckwell"/>
                <a:ea typeface="Rockwell"/>
                <a:cs typeface="Rockwell"/>
                <a:sym typeface="Rockwel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17" name="Shape 17"/>
        <p:cNvGrpSpPr/>
        <p:nvPr/>
      </p:nvGrpSpPr>
      <p:grpSpPr>
        <a:xfrm>
          <a:off x="0" y="0"/>
          <a:ext cx="0" cy="0"/>
          <a:chOff x="0" y="0"/>
          <a:chExt cx="0" cy="0"/>
        </a:xfrm>
      </p:grpSpPr>
      <p:sp>
        <p:nvSpPr>
          <p:cNvPr id="18" name="Google Shape;18;p14"/>
          <p:cNvSpPr txBox="1"/>
          <p:nvPr>
            <p:ph type="title"/>
          </p:nvPr>
        </p:nvSpPr>
        <p:spPr>
          <a:xfrm>
            <a:off x="913795" y="609600"/>
            <a:ext cx="10353761" cy="1326321"/>
          </a:xfrm>
          <a:prstGeom prst="rect">
            <a:avLst/>
          </a:prstGeom>
          <a:noFill/>
          <a:ln>
            <a:noFill/>
          </a:ln>
        </p:spPr>
        <p:txBody>
          <a:bodyPr anchorCtr="0" anchor="ctr" bIns="45700" lIns="91425" spcFirstLastPara="1" rIns="91425" wrap="square" tIns="45700">
            <a:normAutofit/>
          </a:bodyPr>
          <a:lstStyle>
            <a:lvl1pPr lvl="0" algn="ctr">
              <a:lnSpc>
                <a:spcPct val="90000"/>
              </a:lnSpc>
              <a:spcBef>
                <a:spcPts val="0"/>
              </a:spcBef>
              <a:spcAft>
                <a:spcPts val="0"/>
              </a:spcAft>
              <a:buClr>
                <a:schemeClr val="lt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9" name="Google Shape;19;p14"/>
          <p:cNvSpPr txBox="1"/>
          <p:nvPr>
            <p:ph idx="1" type="body"/>
          </p:nvPr>
        </p:nvSpPr>
        <p:spPr>
          <a:xfrm>
            <a:off x="913795" y="2096064"/>
            <a:ext cx="10353762" cy="3695136"/>
          </a:xfrm>
          <a:prstGeom prst="rect">
            <a:avLst/>
          </a:prstGeom>
          <a:noFill/>
          <a:ln>
            <a:noFill/>
          </a:ln>
        </p:spPr>
        <p:txBody>
          <a:bodyPr anchorCtr="0" anchor="t" bIns="45700" lIns="91425" spcFirstLastPara="1" rIns="91425" wrap="square" tIns="45700">
            <a:normAutofit/>
          </a:bodyPr>
          <a:lstStyle>
            <a:lvl1pPr indent="-342900" lvl="0" marL="457200" algn="l">
              <a:lnSpc>
                <a:spcPct val="120000"/>
              </a:lnSpc>
              <a:spcBef>
                <a:spcPts val="1000"/>
              </a:spcBef>
              <a:spcAft>
                <a:spcPts val="0"/>
              </a:spcAft>
              <a:buClr>
                <a:schemeClr val="lt1"/>
              </a:buClr>
              <a:buSzPts val="1800"/>
              <a:buChar char="•"/>
              <a:defRPr/>
            </a:lvl1pPr>
            <a:lvl2pPr indent="-342900" lvl="1" marL="914400" algn="l">
              <a:lnSpc>
                <a:spcPct val="120000"/>
              </a:lnSpc>
              <a:spcBef>
                <a:spcPts val="500"/>
              </a:spcBef>
              <a:spcAft>
                <a:spcPts val="0"/>
              </a:spcAft>
              <a:buClr>
                <a:schemeClr val="lt1"/>
              </a:buClr>
              <a:buSzPts val="1800"/>
              <a:buChar char="•"/>
              <a:defRPr/>
            </a:lvl2pPr>
            <a:lvl3pPr indent="-342900" lvl="2" marL="1371600" algn="l">
              <a:lnSpc>
                <a:spcPct val="120000"/>
              </a:lnSpc>
              <a:spcBef>
                <a:spcPts val="500"/>
              </a:spcBef>
              <a:spcAft>
                <a:spcPts val="0"/>
              </a:spcAft>
              <a:buClr>
                <a:schemeClr val="lt1"/>
              </a:buClr>
              <a:buSzPts val="1800"/>
              <a:buChar char="•"/>
              <a:defRPr/>
            </a:lvl3pPr>
            <a:lvl4pPr indent="-342900" lvl="3" marL="1828800" algn="l">
              <a:lnSpc>
                <a:spcPct val="120000"/>
              </a:lnSpc>
              <a:spcBef>
                <a:spcPts val="500"/>
              </a:spcBef>
              <a:spcAft>
                <a:spcPts val="0"/>
              </a:spcAft>
              <a:buClr>
                <a:schemeClr val="lt1"/>
              </a:buClr>
              <a:buSzPts val="1800"/>
              <a:buChar char="•"/>
              <a:defRPr/>
            </a:lvl4pPr>
            <a:lvl5pPr indent="-342900" lvl="4" marL="2286000" algn="l">
              <a:lnSpc>
                <a:spcPct val="120000"/>
              </a:lnSpc>
              <a:spcBef>
                <a:spcPts val="500"/>
              </a:spcBef>
              <a:spcAft>
                <a:spcPts val="0"/>
              </a:spcAft>
              <a:buClr>
                <a:schemeClr val="lt1"/>
              </a:buClr>
              <a:buSzPts val="1800"/>
              <a:buChar char="•"/>
              <a:defRPr/>
            </a:lvl5pPr>
            <a:lvl6pPr indent="-342900" lvl="5" marL="2743200" algn="l">
              <a:lnSpc>
                <a:spcPct val="120000"/>
              </a:lnSpc>
              <a:spcBef>
                <a:spcPts val="500"/>
              </a:spcBef>
              <a:spcAft>
                <a:spcPts val="0"/>
              </a:spcAft>
              <a:buClr>
                <a:schemeClr val="lt1"/>
              </a:buClr>
              <a:buSzPts val="1800"/>
              <a:buChar char="•"/>
              <a:defRPr/>
            </a:lvl6pPr>
            <a:lvl7pPr indent="-342900" lvl="6" marL="3200400" algn="l">
              <a:lnSpc>
                <a:spcPct val="120000"/>
              </a:lnSpc>
              <a:spcBef>
                <a:spcPts val="500"/>
              </a:spcBef>
              <a:spcAft>
                <a:spcPts val="0"/>
              </a:spcAft>
              <a:buClr>
                <a:schemeClr val="lt1"/>
              </a:buClr>
              <a:buSzPts val="1800"/>
              <a:buChar char="•"/>
              <a:defRPr/>
            </a:lvl7pPr>
            <a:lvl8pPr indent="-342900" lvl="7" marL="3657600" algn="l">
              <a:lnSpc>
                <a:spcPct val="120000"/>
              </a:lnSpc>
              <a:spcBef>
                <a:spcPts val="500"/>
              </a:spcBef>
              <a:spcAft>
                <a:spcPts val="0"/>
              </a:spcAft>
              <a:buClr>
                <a:schemeClr val="lt1"/>
              </a:buClr>
              <a:buSzPts val="1800"/>
              <a:buChar char="•"/>
              <a:defRPr/>
            </a:lvl8pPr>
            <a:lvl9pPr indent="-342900" lvl="8" marL="4114800" algn="l">
              <a:lnSpc>
                <a:spcPct val="120000"/>
              </a:lnSpc>
              <a:spcBef>
                <a:spcPts val="500"/>
              </a:spcBef>
              <a:spcAft>
                <a:spcPts val="0"/>
              </a:spcAft>
              <a:buClr>
                <a:schemeClr val="lt1"/>
              </a:buClr>
              <a:buSzPts val="1800"/>
              <a:buChar char="•"/>
              <a:defRPr/>
            </a:lvl9pPr>
          </a:lstStyle>
          <a:p/>
        </p:txBody>
      </p:sp>
      <p:sp>
        <p:nvSpPr>
          <p:cNvPr id="20" name="Google Shape;20;p14"/>
          <p:cNvSpPr txBox="1"/>
          <p:nvPr>
            <p:ph idx="10" type="dt"/>
          </p:nvPr>
        </p:nvSpPr>
        <p:spPr>
          <a:xfrm>
            <a:off x="7678736" y="5883275"/>
            <a:ext cx="2743200" cy="365125"/>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1" name="Google Shape;21;p14"/>
          <p:cNvSpPr txBox="1"/>
          <p:nvPr>
            <p:ph idx="11" type="ftr"/>
          </p:nvPr>
        </p:nvSpPr>
        <p:spPr>
          <a:xfrm>
            <a:off x="913794" y="5883275"/>
            <a:ext cx="6672865"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2" name="Google Shape;22;p14"/>
          <p:cNvSpPr txBox="1"/>
          <p:nvPr>
            <p:ph idx="12" type="sldNum"/>
          </p:nvPr>
        </p:nvSpPr>
        <p:spPr>
          <a:xfrm>
            <a:off x="10514011" y="5883275"/>
            <a:ext cx="753545"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ckwell"/>
                <a:ea typeface="Rockwell"/>
                <a:cs typeface="Rockwell"/>
                <a:sym typeface="Rockwel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ckwell"/>
                <a:ea typeface="Rockwell"/>
                <a:cs typeface="Rockwell"/>
                <a:sym typeface="Rockwel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ckwell"/>
                <a:ea typeface="Rockwell"/>
                <a:cs typeface="Rockwell"/>
                <a:sym typeface="Rockwel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ckwell"/>
                <a:ea typeface="Rockwell"/>
                <a:cs typeface="Rockwell"/>
                <a:sym typeface="Rockwel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ckwell"/>
                <a:ea typeface="Rockwell"/>
                <a:cs typeface="Rockwell"/>
                <a:sym typeface="Rockwel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ckwell"/>
                <a:ea typeface="Rockwell"/>
                <a:cs typeface="Rockwell"/>
                <a:sym typeface="Rockwel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ckwell"/>
                <a:ea typeface="Rockwell"/>
                <a:cs typeface="Rockwell"/>
                <a:sym typeface="Rockwel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ckwell"/>
                <a:ea typeface="Rockwell"/>
                <a:cs typeface="Rockwell"/>
                <a:sym typeface="Rockwel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ckwell"/>
                <a:ea typeface="Rockwell"/>
                <a:cs typeface="Rockwell"/>
                <a:sym typeface="Rockwel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23" name="Shape 23"/>
        <p:cNvGrpSpPr/>
        <p:nvPr/>
      </p:nvGrpSpPr>
      <p:grpSpPr>
        <a:xfrm>
          <a:off x="0" y="0"/>
          <a:ext cx="0" cy="0"/>
          <a:chOff x="0" y="0"/>
          <a:chExt cx="0" cy="0"/>
        </a:xfrm>
      </p:grpSpPr>
      <p:sp>
        <p:nvSpPr>
          <p:cNvPr id="24" name="Google Shape;24;p15"/>
          <p:cNvSpPr txBox="1"/>
          <p:nvPr>
            <p:ph type="title"/>
          </p:nvPr>
        </p:nvSpPr>
        <p:spPr>
          <a:xfrm>
            <a:off x="913795" y="609600"/>
            <a:ext cx="10353761" cy="1326321"/>
          </a:xfrm>
          <a:prstGeom prst="rect">
            <a:avLst/>
          </a:prstGeom>
          <a:noFill/>
          <a:ln>
            <a:noFill/>
          </a:ln>
        </p:spPr>
        <p:txBody>
          <a:bodyPr anchorCtr="0" anchor="ctr" bIns="45700" lIns="91425" spcFirstLastPara="1" rIns="91425" wrap="square" tIns="45700">
            <a:normAutofit/>
          </a:bodyPr>
          <a:lstStyle>
            <a:lvl1pPr lvl="0" algn="ctr">
              <a:lnSpc>
                <a:spcPct val="90000"/>
              </a:lnSpc>
              <a:spcBef>
                <a:spcPts val="0"/>
              </a:spcBef>
              <a:spcAft>
                <a:spcPts val="0"/>
              </a:spcAft>
              <a:buClr>
                <a:schemeClr val="lt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5" name="Google Shape;25;p15"/>
          <p:cNvSpPr txBox="1"/>
          <p:nvPr>
            <p:ph idx="1" type="body"/>
          </p:nvPr>
        </p:nvSpPr>
        <p:spPr>
          <a:xfrm>
            <a:off x="913795" y="2088319"/>
            <a:ext cx="5106004" cy="3702881"/>
          </a:xfrm>
          <a:prstGeom prst="rect">
            <a:avLst/>
          </a:prstGeom>
          <a:noFill/>
          <a:ln>
            <a:noFill/>
          </a:ln>
        </p:spPr>
        <p:txBody>
          <a:bodyPr anchorCtr="0" anchor="t" bIns="45700" lIns="91425" spcFirstLastPara="1" rIns="91425" wrap="square" tIns="45700">
            <a:normAutofit/>
          </a:bodyPr>
          <a:lstStyle>
            <a:lvl1pPr indent="-342900" lvl="0" marL="457200" algn="l">
              <a:lnSpc>
                <a:spcPct val="120000"/>
              </a:lnSpc>
              <a:spcBef>
                <a:spcPts val="1000"/>
              </a:spcBef>
              <a:spcAft>
                <a:spcPts val="0"/>
              </a:spcAft>
              <a:buClr>
                <a:schemeClr val="lt1"/>
              </a:buClr>
              <a:buSzPts val="1800"/>
              <a:buChar char="•"/>
              <a:defRPr/>
            </a:lvl1pPr>
            <a:lvl2pPr indent="-342900" lvl="1" marL="914400" algn="l">
              <a:lnSpc>
                <a:spcPct val="120000"/>
              </a:lnSpc>
              <a:spcBef>
                <a:spcPts val="500"/>
              </a:spcBef>
              <a:spcAft>
                <a:spcPts val="0"/>
              </a:spcAft>
              <a:buClr>
                <a:schemeClr val="lt1"/>
              </a:buClr>
              <a:buSzPts val="1800"/>
              <a:buChar char="•"/>
              <a:defRPr/>
            </a:lvl2pPr>
            <a:lvl3pPr indent="-342900" lvl="2" marL="1371600" algn="l">
              <a:lnSpc>
                <a:spcPct val="120000"/>
              </a:lnSpc>
              <a:spcBef>
                <a:spcPts val="500"/>
              </a:spcBef>
              <a:spcAft>
                <a:spcPts val="0"/>
              </a:spcAft>
              <a:buClr>
                <a:schemeClr val="lt1"/>
              </a:buClr>
              <a:buSzPts val="1800"/>
              <a:buChar char="•"/>
              <a:defRPr/>
            </a:lvl3pPr>
            <a:lvl4pPr indent="-342900" lvl="3" marL="1828800" algn="l">
              <a:lnSpc>
                <a:spcPct val="120000"/>
              </a:lnSpc>
              <a:spcBef>
                <a:spcPts val="500"/>
              </a:spcBef>
              <a:spcAft>
                <a:spcPts val="0"/>
              </a:spcAft>
              <a:buClr>
                <a:schemeClr val="lt1"/>
              </a:buClr>
              <a:buSzPts val="1800"/>
              <a:buChar char="•"/>
              <a:defRPr/>
            </a:lvl4pPr>
            <a:lvl5pPr indent="-342900" lvl="4" marL="2286000" algn="l">
              <a:lnSpc>
                <a:spcPct val="120000"/>
              </a:lnSpc>
              <a:spcBef>
                <a:spcPts val="500"/>
              </a:spcBef>
              <a:spcAft>
                <a:spcPts val="0"/>
              </a:spcAft>
              <a:buClr>
                <a:schemeClr val="lt1"/>
              </a:buClr>
              <a:buSzPts val="1800"/>
              <a:buChar char="•"/>
              <a:defRPr/>
            </a:lvl5pPr>
            <a:lvl6pPr indent="-342900" lvl="5" marL="2743200" algn="l">
              <a:lnSpc>
                <a:spcPct val="120000"/>
              </a:lnSpc>
              <a:spcBef>
                <a:spcPts val="500"/>
              </a:spcBef>
              <a:spcAft>
                <a:spcPts val="0"/>
              </a:spcAft>
              <a:buClr>
                <a:schemeClr val="lt1"/>
              </a:buClr>
              <a:buSzPts val="1800"/>
              <a:buChar char="•"/>
              <a:defRPr/>
            </a:lvl6pPr>
            <a:lvl7pPr indent="-342900" lvl="6" marL="3200400" algn="l">
              <a:lnSpc>
                <a:spcPct val="120000"/>
              </a:lnSpc>
              <a:spcBef>
                <a:spcPts val="500"/>
              </a:spcBef>
              <a:spcAft>
                <a:spcPts val="0"/>
              </a:spcAft>
              <a:buClr>
                <a:schemeClr val="lt1"/>
              </a:buClr>
              <a:buSzPts val="1800"/>
              <a:buChar char="•"/>
              <a:defRPr/>
            </a:lvl7pPr>
            <a:lvl8pPr indent="-342900" lvl="7" marL="3657600" algn="l">
              <a:lnSpc>
                <a:spcPct val="120000"/>
              </a:lnSpc>
              <a:spcBef>
                <a:spcPts val="500"/>
              </a:spcBef>
              <a:spcAft>
                <a:spcPts val="0"/>
              </a:spcAft>
              <a:buClr>
                <a:schemeClr val="lt1"/>
              </a:buClr>
              <a:buSzPts val="1800"/>
              <a:buChar char="•"/>
              <a:defRPr/>
            </a:lvl8pPr>
            <a:lvl9pPr indent="-342900" lvl="8" marL="4114800" algn="l">
              <a:lnSpc>
                <a:spcPct val="120000"/>
              </a:lnSpc>
              <a:spcBef>
                <a:spcPts val="500"/>
              </a:spcBef>
              <a:spcAft>
                <a:spcPts val="0"/>
              </a:spcAft>
              <a:buClr>
                <a:schemeClr val="lt1"/>
              </a:buClr>
              <a:buSzPts val="1800"/>
              <a:buChar char="•"/>
              <a:defRPr/>
            </a:lvl9pPr>
          </a:lstStyle>
          <a:p/>
        </p:txBody>
      </p:sp>
      <p:sp>
        <p:nvSpPr>
          <p:cNvPr id="26" name="Google Shape;26;p15"/>
          <p:cNvSpPr txBox="1"/>
          <p:nvPr>
            <p:ph idx="2" type="body"/>
          </p:nvPr>
        </p:nvSpPr>
        <p:spPr>
          <a:xfrm>
            <a:off x="6173403" y="2088319"/>
            <a:ext cx="5094154" cy="3702881"/>
          </a:xfrm>
          <a:prstGeom prst="rect">
            <a:avLst/>
          </a:prstGeom>
          <a:noFill/>
          <a:ln>
            <a:noFill/>
          </a:ln>
        </p:spPr>
        <p:txBody>
          <a:bodyPr anchorCtr="0" anchor="t" bIns="45700" lIns="91425" spcFirstLastPara="1" rIns="91425" wrap="square" tIns="45700">
            <a:normAutofit/>
          </a:bodyPr>
          <a:lstStyle>
            <a:lvl1pPr indent="-342900" lvl="0" marL="457200" algn="l">
              <a:lnSpc>
                <a:spcPct val="120000"/>
              </a:lnSpc>
              <a:spcBef>
                <a:spcPts val="1000"/>
              </a:spcBef>
              <a:spcAft>
                <a:spcPts val="0"/>
              </a:spcAft>
              <a:buClr>
                <a:schemeClr val="lt1"/>
              </a:buClr>
              <a:buSzPts val="1800"/>
              <a:buChar char="•"/>
              <a:defRPr/>
            </a:lvl1pPr>
            <a:lvl2pPr indent="-342900" lvl="1" marL="914400" algn="l">
              <a:lnSpc>
                <a:spcPct val="120000"/>
              </a:lnSpc>
              <a:spcBef>
                <a:spcPts val="500"/>
              </a:spcBef>
              <a:spcAft>
                <a:spcPts val="0"/>
              </a:spcAft>
              <a:buClr>
                <a:schemeClr val="lt1"/>
              </a:buClr>
              <a:buSzPts val="1800"/>
              <a:buChar char="•"/>
              <a:defRPr/>
            </a:lvl2pPr>
            <a:lvl3pPr indent="-342900" lvl="2" marL="1371600" algn="l">
              <a:lnSpc>
                <a:spcPct val="120000"/>
              </a:lnSpc>
              <a:spcBef>
                <a:spcPts val="500"/>
              </a:spcBef>
              <a:spcAft>
                <a:spcPts val="0"/>
              </a:spcAft>
              <a:buClr>
                <a:schemeClr val="lt1"/>
              </a:buClr>
              <a:buSzPts val="1800"/>
              <a:buChar char="•"/>
              <a:defRPr/>
            </a:lvl3pPr>
            <a:lvl4pPr indent="-342900" lvl="3" marL="1828800" algn="l">
              <a:lnSpc>
                <a:spcPct val="120000"/>
              </a:lnSpc>
              <a:spcBef>
                <a:spcPts val="500"/>
              </a:spcBef>
              <a:spcAft>
                <a:spcPts val="0"/>
              </a:spcAft>
              <a:buClr>
                <a:schemeClr val="lt1"/>
              </a:buClr>
              <a:buSzPts val="1800"/>
              <a:buChar char="•"/>
              <a:defRPr/>
            </a:lvl4pPr>
            <a:lvl5pPr indent="-342900" lvl="4" marL="2286000" algn="l">
              <a:lnSpc>
                <a:spcPct val="120000"/>
              </a:lnSpc>
              <a:spcBef>
                <a:spcPts val="500"/>
              </a:spcBef>
              <a:spcAft>
                <a:spcPts val="0"/>
              </a:spcAft>
              <a:buClr>
                <a:schemeClr val="lt1"/>
              </a:buClr>
              <a:buSzPts val="1800"/>
              <a:buChar char="•"/>
              <a:defRPr/>
            </a:lvl5pPr>
            <a:lvl6pPr indent="-342900" lvl="5" marL="2743200" algn="l">
              <a:lnSpc>
                <a:spcPct val="120000"/>
              </a:lnSpc>
              <a:spcBef>
                <a:spcPts val="500"/>
              </a:spcBef>
              <a:spcAft>
                <a:spcPts val="0"/>
              </a:spcAft>
              <a:buClr>
                <a:schemeClr val="lt1"/>
              </a:buClr>
              <a:buSzPts val="1800"/>
              <a:buChar char="•"/>
              <a:defRPr/>
            </a:lvl6pPr>
            <a:lvl7pPr indent="-342900" lvl="6" marL="3200400" algn="l">
              <a:lnSpc>
                <a:spcPct val="120000"/>
              </a:lnSpc>
              <a:spcBef>
                <a:spcPts val="500"/>
              </a:spcBef>
              <a:spcAft>
                <a:spcPts val="0"/>
              </a:spcAft>
              <a:buClr>
                <a:schemeClr val="lt1"/>
              </a:buClr>
              <a:buSzPts val="1800"/>
              <a:buChar char="•"/>
              <a:defRPr/>
            </a:lvl7pPr>
            <a:lvl8pPr indent="-342900" lvl="7" marL="3657600" algn="l">
              <a:lnSpc>
                <a:spcPct val="120000"/>
              </a:lnSpc>
              <a:spcBef>
                <a:spcPts val="500"/>
              </a:spcBef>
              <a:spcAft>
                <a:spcPts val="0"/>
              </a:spcAft>
              <a:buClr>
                <a:schemeClr val="lt1"/>
              </a:buClr>
              <a:buSzPts val="1800"/>
              <a:buChar char="•"/>
              <a:defRPr/>
            </a:lvl8pPr>
            <a:lvl9pPr indent="-342900" lvl="8" marL="4114800" algn="l">
              <a:lnSpc>
                <a:spcPct val="120000"/>
              </a:lnSpc>
              <a:spcBef>
                <a:spcPts val="500"/>
              </a:spcBef>
              <a:spcAft>
                <a:spcPts val="0"/>
              </a:spcAft>
              <a:buClr>
                <a:schemeClr val="lt1"/>
              </a:buClr>
              <a:buSzPts val="1800"/>
              <a:buChar char="•"/>
              <a:defRPr/>
            </a:lvl9pPr>
          </a:lstStyle>
          <a:p/>
        </p:txBody>
      </p:sp>
      <p:sp>
        <p:nvSpPr>
          <p:cNvPr id="27" name="Google Shape;27;p15"/>
          <p:cNvSpPr txBox="1"/>
          <p:nvPr>
            <p:ph idx="10" type="dt"/>
          </p:nvPr>
        </p:nvSpPr>
        <p:spPr>
          <a:xfrm>
            <a:off x="7678736" y="5883275"/>
            <a:ext cx="2743200" cy="365125"/>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8" name="Google Shape;28;p15"/>
          <p:cNvSpPr txBox="1"/>
          <p:nvPr>
            <p:ph idx="11" type="ftr"/>
          </p:nvPr>
        </p:nvSpPr>
        <p:spPr>
          <a:xfrm>
            <a:off x="913794" y="5883275"/>
            <a:ext cx="6672865"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9" name="Google Shape;29;p15"/>
          <p:cNvSpPr txBox="1"/>
          <p:nvPr>
            <p:ph idx="12" type="sldNum"/>
          </p:nvPr>
        </p:nvSpPr>
        <p:spPr>
          <a:xfrm>
            <a:off x="10514011" y="5883275"/>
            <a:ext cx="753545"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ckwell"/>
                <a:ea typeface="Rockwell"/>
                <a:cs typeface="Rockwell"/>
                <a:sym typeface="Rockwel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ckwell"/>
                <a:ea typeface="Rockwell"/>
                <a:cs typeface="Rockwell"/>
                <a:sym typeface="Rockwel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ckwell"/>
                <a:ea typeface="Rockwell"/>
                <a:cs typeface="Rockwell"/>
                <a:sym typeface="Rockwel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ckwell"/>
                <a:ea typeface="Rockwell"/>
                <a:cs typeface="Rockwell"/>
                <a:sym typeface="Rockwel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ckwell"/>
                <a:ea typeface="Rockwell"/>
                <a:cs typeface="Rockwell"/>
                <a:sym typeface="Rockwel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ckwell"/>
                <a:ea typeface="Rockwell"/>
                <a:cs typeface="Rockwell"/>
                <a:sym typeface="Rockwel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ckwell"/>
                <a:ea typeface="Rockwell"/>
                <a:cs typeface="Rockwell"/>
                <a:sym typeface="Rockwel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ckwell"/>
                <a:ea typeface="Rockwell"/>
                <a:cs typeface="Rockwell"/>
                <a:sym typeface="Rockwel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ckwell"/>
                <a:ea typeface="Rockwell"/>
                <a:cs typeface="Rockwell"/>
                <a:sym typeface="Rockwel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 Picture Column">
  <p:cSld name="3 Picture Column">
    <p:spTree>
      <p:nvGrpSpPr>
        <p:cNvPr id="30" name="Shape 30"/>
        <p:cNvGrpSpPr/>
        <p:nvPr/>
      </p:nvGrpSpPr>
      <p:grpSpPr>
        <a:xfrm>
          <a:off x="0" y="0"/>
          <a:ext cx="0" cy="0"/>
          <a:chOff x="0" y="0"/>
          <a:chExt cx="0" cy="0"/>
        </a:xfrm>
      </p:grpSpPr>
      <p:sp>
        <p:nvSpPr>
          <p:cNvPr id="31" name="Google Shape;31;p16"/>
          <p:cNvSpPr txBox="1"/>
          <p:nvPr>
            <p:ph type="title"/>
          </p:nvPr>
        </p:nvSpPr>
        <p:spPr>
          <a:xfrm>
            <a:off x="913795" y="609600"/>
            <a:ext cx="10353762" cy="1325563"/>
          </a:xfrm>
          <a:prstGeom prst="rect">
            <a:avLst/>
          </a:prstGeom>
          <a:noFill/>
          <a:ln>
            <a:noFill/>
          </a:ln>
        </p:spPr>
        <p:txBody>
          <a:bodyPr anchorCtr="0" anchor="ctr" bIns="45700" lIns="91425" spcFirstLastPara="1" rIns="91425" wrap="square" tIns="45700">
            <a:normAutofit/>
          </a:bodyPr>
          <a:lstStyle>
            <a:lvl1pPr lvl="0" algn="ctr">
              <a:lnSpc>
                <a:spcPct val="90000"/>
              </a:lnSpc>
              <a:spcBef>
                <a:spcPts val="0"/>
              </a:spcBef>
              <a:spcAft>
                <a:spcPts val="0"/>
              </a:spcAft>
              <a:buClr>
                <a:schemeClr val="lt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2" name="Google Shape;32;p16"/>
          <p:cNvSpPr txBox="1"/>
          <p:nvPr>
            <p:ph idx="1" type="body"/>
          </p:nvPr>
        </p:nvSpPr>
        <p:spPr>
          <a:xfrm>
            <a:off x="913795" y="4195899"/>
            <a:ext cx="3298955" cy="576262"/>
          </a:xfrm>
          <a:prstGeom prst="rect">
            <a:avLst/>
          </a:prstGeom>
          <a:noFill/>
          <a:ln>
            <a:noFill/>
          </a:ln>
        </p:spPr>
        <p:txBody>
          <a:bodyPr anchorCtr="0" anchor="b" bIns="45700" lIns="91425" spcFirstLastPara="1" rIns="91425" wrap="square" tIns="45700">
            <a:noAutofit/>
          </a:bodyPr>
          <a:lstStyle>
            <a:lvl1pPr indent="-228600" lvl="0" marL="457200" algn="ctr">
              <a:lnSpc>
                <a:spcPct val="100000"/>
              </a:lnSpc>
              <a:spcBef>
                <a:spcPts val="1000"/>
              </a:spcBef>
              <a:spcAft>
                <a:spcPts val="0"/>
              </a:spcAft>
              <a:buClr>
                <a:schemeClr val="lt1"/>
              </a:buClr>
              <a:buSzPts val="2000"/>
              <a:buNone/>
              <a:defRPr b="0" sz="2000">
                <a:solidFill>
                  <a:schemeClr val="lt1"/>
                </a:solidFill>
              </a:defRPr>
            </a:lvl1pPr>
            <a:lvl2pPr indent="-228600" lvl="1" marL="914400" algn="l">
              <a:lnSpc>
                <a:spcPct val="120000"/>
              </a:lnSpc>
              <a:spcBef>
                <a:spcPts val="500"/>
              </a:spcBef>
              <a:spcAft>
                <a:spcPts val="0"/>
              </a:spcAft>
              <a:buClr>
                <a:schemeClr val="lt1"/>
              </a:buClr>
              <a:buSzPts val="2000"/>
              <a:buNone/>
              <a:defRPr b="1" sz="2000"/>
            </a:lvl2pPr>
            <a:lvl3pPr indent="-228600" lvl="2" marL="1371600" algn="l">
              <a:lnSpc>
                <a:spcPct val="120000"/>
              </a:lnSpc>
              <a:spcBef>
                <a:spcPts val="500"/>
              </a:spcBef>
              <a:spcAft>
                <a:spcPts val="0"/>
              </a:spcAft>
              <a:buClr>
                <a:schemeClr val="lt1"/>
              </a:buClr>
              <a:buSzPts val="1800"/>
              <a:buNone/>
              <a:defRPr b="1" sz="1800"/>
            </a:lvl3pPr>
            <a:lvl4pPr indent="-228600" lvl="3" marL="1828800" algn="l">
              <a:lnSpc>
                <a:spcPct val="120000"/>
              </a:lnSpc>
              <a:spcBef>
                <a:spcPts val="500"/>
              </a:spcBef>
              <a:spcAft>
                <a:spcPts val="0"/>
              </a:spcAft>
              <a:buClr>
                <a:schemeClr val="lt1"/>
              </a:buClr>
              <a:buSzPts val="1600"/>
              <a:buNone/>
              <a:defRPr b="1" sz="1600"/>
            </a:lvl4pPr>
            <a:lvl5pPr indent="-228600" lvl="4" marL="2286000" algn="l">
              <a:lnSpc>
                <a:spcPct val="120000"/>
              </a:lnSpc>
              <a:spcBef>
                <a:spcPts val="500"/>
              </a:spcBef>
              <a:spcAft>
                <a:spcPts val="0"/>
              </a:spcAft>
              <a:buClr>
                <a:schemeClr val="lt1"/>
              </a:buClr>
              <a:buSzPts val="1600"/>
              <a:buNone/>
              <a:defRPr b="1" sz="1600"/>
            </a:lvl5pPr>
            <a:lvl6pPr indent="-228600" lvl="5" marL="2743200" algn="l">
              <a:lnSpc>
                <a:spcPct val="120000"/>
              </a:lnSpc>
              <a:spcBef>
                <a:spcPts val="500"/>
              </a:spcBef>
              <a:spcAft>
                <a:spcPts val="0"/>
              </a:spcAft>
              <a:buClr>
                <a:schemeClr val="lt1"/>
              </a:buClr>
              <a:buSzPts val="1600"/>
              <a:buNone/>
              <a:defRPr b="1" sz="1600"/>
            </a:lvl6pPr>
            <a:lvl7pPr indent="-228600" lvl="6" marL="3200400" algn="l">
              <a:lnSpc>
                <a:spcPct val="120000"/>
              </a:lnSpc>
              <a:spcBef>
                <a:spcPts val="500"/>
              </a:spcBef>
              <a:spcAft>
                <a:spcPts val="0"/>
              </a:spcAft>
              <a:buClr>
                <a:schemeClr val="lt1"/>
              </a:buClr>
              <a:buSzPts val="1600"/>
              <a:buNone/>
              <a:defRPr b="1" sz="1600"/>
            </a:lvl7pPr>
            <a:lvl8pPr indent="-228600" lvl="7" marL="3657600" algn="l">
              <a:lnSpc>
                <a:spcPct val="120000"/>
              </a:lnSpc>
              <a:spcBef>
                <a:spcPts val="500"/>
              </a:spcBef>
              <a:spcAft>
                <a:spcPts val="0"/>
              </a:spcAft>
              <a:buClr>
                <a:schemeClr val="lt1"/>
              </a:buClr>
              <a:buSzPts val="1600"/>
              <a:buNone/>
              <a:defRPr b="1" sz="1600"/>
            </a:lvl8pPr>
            <a:lvl9pPr indent="-228600" lvl="8" marL="4114800" algn="l">
              <a:lnSpc>
                <a:spcPct val="120000"/>
              </a:lnSpc>
              <a:spcBef>
                <a:spcPts val="500"/>
              </a:spcBef>
              <a:spcAft>
                <a:spcPts val="0"/>
              </a:spcAft>
              <a:buClr>
                <a:schemeClr val="lt1"/>
              </a:buClr>
              <a:buSzPts val="1600"/>
              <a:buNone/>
              <a:defRPr b="1" sz="1600"/>
            </a:lvl9pPr>
          </a:lstStyle>
          <a:p/>
        </p:txBody>
      </p:sp>
      <p:sp>
        <p:nvSpPr>
          <p:cNvPr id="33" name="Google Shape;33;p16"/>
          <p:cNvSpPr/>
          <p:nvPr>
            <p:ph idx="2" type="pic"/>
          </p:nvPr>
        </p:nvSpPr>
        <p:spPr>
          <a:xfrm>
            <a:off x="1092020" y="2298987"/>
            <a:ext cx="2940050" cy="1524000"/>
          </a:xfrm>
          <a:prstGeom prst="roundRect">
            <a:avLst>
              <a:gd fmla="val 0" name="adj"/>
            </a:avLst>
          </a:prstGeom>
          <a:noFill/>
          <a:ln cap="sq" cmpd="sng" w="146050">
            <a:solidFill>
              <a:srgbClr val="FFFFFF"/>
            </a:solidFill>
            <a:prstDash val="solid"/>
            <a:miter lim="800000"/>
            <a:headEnd len="sm" w="sm" type="none"/>
            <a:tailEnd len="sm" w="sm" type="none"/>
          </a:ln>
          <a:effectLst>
            <a:outerShdw blurRad="55000" rotWithShape="0" algn="tl" dir="5400000" dist="18000">
              <a:srgbClr val="000000">
                <a:alpha val="40000"/>
              </a:srgbClr>
            </a:outerShdw>
          </a:effectLst>
        </p:spPr>
      </p:sp>
      <p:sp>
        <p:nvSpPr>
          <p:cNvPr id="34" name="Google Shape;34;p16"/>
          <p:cNvSpPr txBox="1"/>
          <p:nvPr>
            <p:ph idx="3" type="body"/>
          </p:nvPr>
        </p:nvSpPr>
        <p:spPr>
          <a:xfrm>
            <a:off x="913795" y="4772161"/>
            <a:ext cx="3298955" cy="1019038"/>
          </a:xfrm>
          <a:prstGeom prst="rect">
            <a:avLst/>
          </a:prstGeom>
          <a:noFill/>
          <a:ln>
            <a:noFill/>
          </a:ln>
        </p:spPr>
        <p:txBody>
          <a:bodyPr anchorCtr="0" anchor="t" bIns="45700" lIns="91425" spcFirstLastPara="1" rIns="91425" wrap="square" tIns="45700">
            <a:normAutofit/>
          </a:bodyPr>
          <a:lstStyle>
            <a:lvl1pPr indent="-228600" lvl="0" marL="457200" algn="ctr">
              <a:lnSpc>
                <a:spcPct val="120000"/>
              </a:lnSpc>
              <a:spcBef>
                <a:spcPts val="1000"/>
              </a:spcBef>
              <a:spcAft>
                <a:spcPts val="0"/>
              </a:spcAft>
              <a:buClr>
                <a:schemeClr val="lt1"/>
              </a:buClr>
              <a:buSzPts val="1400"/>
              <a:buNone/>
              <a:defRPr sz="1400"/>
            </a:lvl1pPr>
            <a:lvl2pPr indent="-228600" lvl="1" marL="914400" algn="l">
              <a:lnSpc>
                <a:spcPct val="120000"/>
              </a:lnSpc>
              <a:spcBef>
                <a:spcPts val="500"/>
              </a:spcBef>
              <a:spcAft>
                <a:spcPts val="0"/>
              </a:spcAft>
              <a:buClr>
                <a:schemeClr val="lt1"/>
              </a:buClr>
              <a:buSzPts val="1200"/>
              <a:buNone/>
              <a:defRPr sz="1200"/>
            </a:lvl2pPr>
            <a:lvl3pPr indent="-228600" lvl="2" marL="1371600" algn="l">
              <a:lnSpc>
                <a:spcPct val="120000"/>
              </a:lnSpc>
              <a:spcBef>
                <a:spcPts val="500"/>
              </a:spcBef>
              <a:spcAft>
                <a:spcPts val="0"/>
              </a:spcAft>
              <a:buClr>
                <a:schemeClr val="lt1"/>
              </a:buClr>
              <a:buSzPts val="1000"/>
              <a:buNone/>
              <a:defRPr sz="1000"/>
            </a:lvl3pPr>
            <a:lvl4pPr indent="-228600" lvl="3" marL="1828800" algn="l">
              <a:lnSpc>
                <a:spcPct val="120000"/>
              </a:lnSpc>
              <a:spcBef>
                <a:spcPts val="500"/>
              </a:spcBef>
              <a:spcAft>
                <a:spcPts val="0"/>
              </a:spcAft>
              <a:buClr>
                <a:schemeClr val="lt1"/>
              </a:buClr>
              <a:buSzPts val="900"/>
              <a:buNone/>
              <a:defRPr sz="900"/>
            </a:lvl4pPr>
            <a:lvl5pPr indent="-228600" lvl="4" marL="2286000" algn="l">
              <a:lnSpc>
                <a:spcPct val="120000"/>
              </a:lnSpc>
              <a:spcBef>
                <a:spcPts val="500"/>
              </a:spcBef>
              <a:spcAft>
                <a:spcPts val="0"/>
              </a:spcAft>
              <a:buClr>
                <a:schemeClr val="lt1"/>
              </a:buClr>
              <a:buSzPts val="900"/>
              <a:buNone/>
              <a:defRPr sz="900"/>
            </a:lvl5pPr>
            <a:lvl6pPr indent="-228600" lvl="5" marL="2743200" algn="l">
              <a:lnSpc>
                <a:spcPct val="120000"/>
              </a:lnSpc>
              <a:spcBef>
                <a:spcPts val="500"/>
              </a:spcBef>
              <a:spcAft>
                <a:spcPts val="0"/>
              </a:spcAft>
              <a:buClr>
                <a:schemeClr val="lt1"/>
              </a:buClr>
              <a:buSzPts val="900"/>
              <a:buNone/>
              <a:defRPr sz="900"/>
            </a:lvl6pPr>
            <a:lvl7pPr indent="-228600" lvl="6" marL="3200400" algn="l">
              <a:lnSpc>
                <a:spcPct val="120000"/>
              </a:lnSpc>
              <a:spcBef>
                <a:spcPts val="500"/>
              </a:spcBef>
              <a:spcAft>
                <a:spcPts val="0"/>
              </a:spcAft>
              <a:buClr>
                <a:schemeClr val="lt1"/>
              </a:buClr>
              <a:buSzPts val="900"/>
              <a:buNone/>
              <a:defRPr sz="900"/>
            </a:lvl7pPr>
            <a:lvl8pPr indent="-228600" lvl="7" marL="3657600" algn="l">
              <a:lnSpc>
                <a:spcPct val="120000"/>
              </a:lnSpc>
              <a:spcBef>
                <a:spcPts val="500"/>
              </a:spcBef>
              <a:spcAft>
                <a:spcPts val="0"/>
              </a:spcAft>
              <a:buClr>
                <a:schemeClr val="lt1"/>
              </a:buClr>
              <a:buSzPts val="900"/>
              <a:buNone/>
              <a:defRPr sz="900"/>
            </a:lvl8pPr>
            <a:lvl9pPr indent="-228600" lvl="8" marL="4114800" algn="l">
              <a:lnSpc>
                <a:spcPct val="120000"/>
              </a:lnSpc>
              <a:spcBef>
                <a:spcPts val="500"/>
              </a:spcBef>
              <a:spcAft>
                <a:spcPts val="0"/>
              </a:spcAft>
              <a:buClr>
                <a:schemeClr val="lt1"/>
              </a:buClr>
              <a:buSzPts val="900"/>
              <a:buNone/>
              <a:defRPr sz="900"/>
            </a:lvl9pPr>
          </a:lstStyle>
          <a:p/>
        </p:txBody>
      </p:sp>
      <p:sp>
        <p:nvSpPr>
          <p:cNvPr id="35" name="Google Shape;35;p16"/>
          <p:cNvSpPr txBox="1"/>
          <p:nvPr>
            <p:ph idx="4" type="body"/>
          </p:nvPr>
        </p:nvSpPr>
        <p:spPr>
          <a:xfrm>
            <a:off x="4442701" y="4195899"/>
            <a:ext cx="3298983" cy="576262"/>
          </a:xfrm>
          <a:prstGeom prst="rect">
            <a:avLst/>
          </a:prstGeom>
          <a:noFill/>
          <a:ln>
            <a:noFill/>
          </a:ln>
        </p:spPr>
        <p:txBody>
          <a:bodyPr anchorCtr="0" anchor="b" bIns="45700" lIns="91425" spcFirstLastPara="1" rIns="91425" wrap="square" tIns="45700">
            <a:noAutofit/>
          </a:bodyPr>
          <a:lstStyle>
            <a:lvl1pPr indent="-228600" lvl="0" marL="457200" algn="ctr">
              <a:lnSpc>
                <a:spcPct val="100000"/>
              </a:lnSpc>
              <a:spcBef>
                <a:spcPts val="1000"/>
              </a:spcBef>
              <a:spcAft>
                <a:spcPts val="0"/>
              </a:spcAft>
              <a:buClr>
                <a:schemeClr val="lt1"/>
              </a:buClr>
              <a:buSzPts val="2000"/>
              <a:buNone/>
              <a:defRPr b="0" sz="2000">
                <a:solidFill>
                  <a:schemeClr val="lt1"/>
                </a:solidFill>
              </a:defRPr>
            </a:lvl1pPr>
            <a:lvl2pPr indent="-228600" lvl="1" marL="914400" algn="l">
              <a:lnSpc>
                <a:spcPct val="120000"/>
              </a:lnSpc>
              <a:spcBef>
                <a:spcPts val="500"/>
              </a:spcBef>
              <a:spcAft>
                <a:spcPts val="0"/>
              </a:spcAft>
              <a:buClr>
                <a:schemeClr val="lt1"/>
              </a:buClr>
              <a:buSzPts val="2000"/>
              <a:buNone/>
              <a:defRPr b="1" sz="2000"/>
            </a:lvl2pPr>
            <a:lvl3pPr indent="-228600" lvl="2" marL="1371600" algn="l">
              <a:lnSpc>
                <a:spcPct val="120000"/>
              </a:lnSpc>
              <a:spcBef>
                <a:spcPts val="500"/>
              </a:spcBef>
              <a:spcAft>
                <a:spcPts val="0"/>
              </a:spcAft>
              <a:buClr>
                <a:schemeClr val="lt1"/>
              </a:buClr>
              <a:buSzPts val="1800"/>
              <a:buNone/>
              <a:defRPr b="1" sz="1800"/>
            </a:lvl3pPr>
            <a:lvl4pPr indent="-228600" lvl="3" marL="1828800" algn="l">
              <a:lnSpc>
                <a:spcPct val="120000"/>
              </a:lnSpc>
              <a:spcBef>
                <a:spcPts val="500"/>
              </a:spcBef>
              <a:spcAft>
                <a:spcPts val="0"/>
              </a:spcAft>
              <a:buClr>
                <a:schemeClr val="lt1"/>
              </a:buClr>
              <a:buSzPts val="1600"/>
              <a:buNone/>
              <a:defRPr b="1" sz="1600"/>
            </a:lvl4pPr>
            <a:lvl5pPr indent="-228600" lvl="4" marL="2286000" algn="l">
              <a:lnSpc>
                <a:spcPct val="120000"/>
              </a:lnSpc>
              <a:spcBef>
                <a:spcPts val="500"/>
              </a:spcBef>
              <a:spcAft>
                <a:spcPts val="0"/>
              </a:spcAft>
              <a:buClr>
                <a:schemeClr val="lt1"/>
              </a:buClr>
              <a:buSzPts val="1600"/>
              <a:buNone/>
              <a:defRPr b="1" sz="1600"/>
            </a:lvl5pPr>
            <a:lvl6pPr indent="-228600" lvl="5" marL="2743200" algn="l">
              <a:lnSpc>
                <a:spcPct val="120000"/>
              </a:lnSpc>
              <a:spcBef>
                <a:spcPts val="500"/>
              </a:spcBef>
              <a:spcAft>
                <a:spcPts val="0"/>
              </a:spcAft>
              <a:buClr>
                <a:schemeClr val="lt1"/>
              </a:buClr>
              <a:buSzPts val="1600"/>
              <a:buNone/>
              <a:defRPr b="1" sz="1600"/>
            </a:lvl6pPr>
            <a:lvl7pPr indent="-228600" lvl="6" marL="3200400" algn="l">
              <a:lnSpc>
                <a:spcPct val="120000"/>
              </a:lnSpc>
              <a:spcBef>
                <a:spcPts val="500"/>
              </a:spcBef>
              <a:spcAft>
                <a:spcPts val="0"/>
              </a:spcAft>
              <a:buClr>
                <a:schemeClr val="lt1"/>
              </a:buClr>
              <a:buSzPts val="1600"/>
              <a:buNone/>
              <a:defRPr b="1" sz="1600"/>
            </a:lvl7pPr>
            <a:lvl8pPr indent="-228600" lvl="7" marL="3657600" algn="l">
              <a:lnSpc>
                <a:spcPct val="120000"/>
              </a:lnSpc>
              <a:spcBef>
                <a:spcPts val="500"/>
              </a:spcBef>
              <a:spcAft>
                <a:spcPts val="0"/>
              </a:spcAft>
              <a:buClr>
                <a:schemeClr val="lt1"/>
              </a:buClr>
              <a:buSzPts val="1600"/>
              <a:buNone/>
              <a:defRPr b="1" sz="1600"/>
            </a:lvl8pPr>
            <a:lvl9pPr indent="-228600" lvl="8" marL="4114800" algn="l">
              <a:lnSpc>
                <a:spcPct val="120000"/>
              </a:lnSpc>
              <a:spcBef>
                <a:spcPts val="500"/>
              </a:spcBef>
              <a:spcAft>
                <a:spcPts val="0"/>
              </a:spcAft>
              <a:buClr>
                <a:schemeClr val="lt1"/>
              </a:buClr>
              <a:buSzPts val="1600"/>
              <a:buNone/>
              <a:defRPr b="1" sz="1600"/>
            </a:lvl9pPr>
          </a:lstStyle>
          <a:p/>
        </p:txBody>
      </p:sp>
      <p:sp>
        <p:nvSpPr>
          <p:cNvPr id="36" name="Google Shape;36;p16"/>
          <p:cNvSpPr/>
          <p:nvPr>
            <p:ph idx="5" type="pic"/>
          </p:nvPr>
        </p:nvSpPr>
        <p:spPr>
          <a:xfrm>
            <a:off x="4568996" y="2298987"/>
            <a:ext cx="2930525" cy="1524000"/>
          </a:xfrm>
          <a:prstGeom prst="roundRect">
            <a:avLst>
              <a:gd fmla="val 0" name="adj"/>
            </a:avLst>
          </a:prstGeom>
          <a:noFill/>
          <a:ln cap="sq" cmpd="sng" w="146050">
            <a:solidFill>
              <a:srgbClr val="FFFFFF"/>
            </a:solidFill>
            <a:prstDash val="solid"/>
            <a:miter lim="800000"/>
            <a:headEnd len="sm" w="sm" type="none"/>
            <a:tailEnd len="sm" w="sm" type="none"/>
          </a:ln>
          <a:effectLst>
            <a:outerShdw blurRad="55000" rotWithShape="0" algn="tl" dir="5400000" dist="18000">
              <a:srgbClr val="000000">
                <a:alpha val="40000"/>
              </a:srgbClr>
            </a:outerShdw>
          </a:effectLst>
        </p:spPr>
      </p:sp>
      <p:sp>
        <p:nvSpPr>
          <p:cNvPr id="37" name="Google Shape;37;p16"/>
          <p:cNvSpPr txBox="1"/>
          <p:nvPr>
            <p:ph idx="6" type="body"/>
          </p:nvPr>
        </p:nvSpPr>
        <p:spPr>
          <a:xfrm>
            <a:off x="4441348" y="4772160"/>
            <a:ext cx="3300336" cy="1019038"/>
          </a:xfrm>
          <a:prstGeom prst="rect">
            <a:avLst/>
          </a:prstGeom>
          <a:noFill/>
          <a:ln>
            <a:noFill/>
          </a:ln>
        </p:spPr>
        <p:txBody>
          <a:bodyPr anchorCtr="0" anchor="t" bIns="45700" lIns="91425" spcFirstLastPara="1" rIns="91425" wrap="square" tIns="45700">
            <a:normAutofit/>
          </a:bodyPr>
          <a:lstStyle>
            <a:lvl1pPr indent="-228600" lvl="0" marL="457200" algn="ctr">
              <a:lnSpc>
                <a:spcPct val="120000"/>
              </a:lnSpc>
              <a:spcBef>
                <a:spcPts val="1000"/>
              </a:spcBef>
              <a:spcAft>
                <a:spcPts val="0"/>
              </a:spcAft>
              <a:buClr>
                <a:schemeClr val="lt1"/>
              </a:buClr>
              <a:buSzPts val="1400"/>
              <a:buNone/>
              <a:defRPr sz="1400"/>
            </a:lvl1pPr>
            <a:lvl2pPr indent="-228600" lvl="1" marL="914400" algn="l">
              <a:lnSpc>
                <a:spcPct val="120000"/>
              </a:lnSpc>
              <a:spcBef>
                <a:spcPts val="500"/>
              </a:spcBef>
              <a:spcAft>
                <a:spcPts val="0"/>
              </a:spcAft>
              <a:buClr>
                <a:schemeClr val="lt1"/>
              </a:buClr>
              <a:buSzPts val="1200"/>
              <a:buNone/>
              <a:defRPr sz="1200"/>
            </a:lvl2pPr>
            <a:lvl3pPr indent="-228600" lvl="2" marL="1371600" algn="l">
              <a:lnSpc>
                <a:spcPct val="120000"/>
              </a:lnSpc>
              <a:spcBef>
                <a:spcPts val="500"/>
              </a:spcBef>
              <a:spcAft>
                <a:spcPts val="0"/>
              </a:spcAft>
              <a:buClr>
                <a:schemeClr val="lt1"/>
              </a:buClr>
              <a:buSzPts val="1000"/>
              <a:buNone/>
              <a:defRPr sz="1000"/>
            </a:lvl3pPr>
            <a:lvl4pPr indent="-228600" lvl="3" marL="1828800" algn="l">
              <a:lnSpc>
                <a:spcPct val="120000"/>
              </a:lnSpc>
              <a:spcBef>
                <a:spcPts val="500"/>
              </a:spcBef>
              <a:spcAft>
                <a:spcPts val="0"/>
              </a:spcAft>
              <a:buClr>
                <a:schemeClr val="lt1"/>
              </a:buClr>
              <a:buSzPts val="900"/>
              <a:buNone/>
              <a:defRPr sz="900"/>
            </a:lvl4pPr>
            <a:lvl5pPr indent="-228600" lvl="4" marL="2286000" algn="l">
              <a:lnSpc>
                <a:spcPct val="120000"/>
              </a:lnSpc>
              <a:spcBef>
                <a:spcPts val="500"/>
              </a:spcBef>
              <a:spcAft>
                <a:spcPts val="0"/>
              </a:spcAft>
              <a:buClr>
                <a:schemeClr val="lt1"/>
              </a:buClr>
              <a:buSzPts val="900"/>
              <a:buNone/>
              <a:defRPr sz="900"/>
            </a:lvl5pPr>
            <a:lvl6pPr indent="-228600" lvl="5" marL="2743200" algn="l">
              <a:lnSpc>
                <a:spcPct val="120000"/>
              </a:lnSpc>
              <a:spcBef>
                <a:spcPts val="500"/>
              </a:spcBef>
              <a:spcAft>
                <a:spcPts val="0"/>
              </a:spcAft>
              <a:buClr>
                <a:schemeClr val="lt1"/>
              </a:buClr>
              <a:buSzPts val="900"/>
              <a:buNone/>
              <a:defRPr sz="900"/>
            </a:lvl6pPr>
            <a:lvl7pPr indent="-228600" lvl="6" marL="3200400" algn="l">
              <a:lnSpc>
                <a:spcPct val="120000"/>
              </a:lnSpc>
              <a:spcBef>
                <a:spcPts val="500"/>
              </a:spcBef>
              <a:spcAft>
                <a:spcPts val="0"/>
              </a:spcAft>
              <a:buClr>
                <a:schemeClr val="lt1"/>
              </a:buClr>
              <a:buSzPts val="900"/>
              <a:buNone/>
              <a:defRPr sz="900"/>
            </a:lvl7pPr>
            <a:lvl8pPr indent="-228600" lvl="7" marL="3657600" algn="l">
              <a:lnSpc>
                <a:spcPct val="120000"/>
              </a:lnSpc>
              <a:spcBef>
                <a:spcPts val="500"/>
              </a:spcBef>
              <a:spcAft>
                <a:spcPts val="0"/>
              </a:spcAft>
              <a:buClr>
                <a:schemeClr val="lt1"/>
              </a:buClr>
              <a:buSzPts val="900"/>
              <a:buNone/>
              <a:defRPr sz="900"/>
            </a:lvl8pPr>
            <a:lvl9pPr indent="-228600" lvl="8" marL="4114800" algn="l">
              <a:lnSpc>
                <a:spcPct val="120000"/>
              </a:lnSpc>
              <a:spcBef>
                <a:spcPts val="500"/>
              </a:spcBef>
              <a:spcAft>
                <a:spcPts val="0"/>
              </a:spcAft>
              <a:buClr>
                <a:schemeClr val="lt1"/>
              </a:buClr>
              <a:buSzPts val="900"/>
              <a:buNone/>
              <a:defRPr sz="900"/>
            </a:lvl9pPr>
          </a:lstStyle>
          <a:p/>
        </p:txBody>
      </p:sp>
      <p:sp>
        <p:nvSpPr>
          <p:cNvPr id="38" name="Google Shape;38;p16"/>
          <p:cNvSpPr txBox="1"/>
          <p:nvPr>
            <p:ph idx="7" type="body"/>
          </p:nvPr>
        </p:nvSpPr>
        <p:spPr>
          <a:xfrm>
            <a:off x="7973423" y="4195899"/>
            <a:ext cx="3289900" cy="576262"/>
          </a:xfrm>
          <a:prstGeom prst="rect">
            <a:avLst/>
          </a:prstGeom>
          <a:noFill/>
          <a:ln>
            <a:noFill/>
          </a:ln>
        </p:spPr>
        <p:txBody>
          <a:bodyPr anchorCtr="0" anchor="b" bIns="45700" lIns="91425" spcFirstLastPara="1" rIns="91425" wrap="square" tIns="45700">
            <a:noAutofit/>
          </a:bodyPr>
          <a:lstStyle>
            <a:lvl1pPr indent="-228600" lvl="0" marL="457200" algn="ctr">
              <a:lnSpc>
                <a:spcPct val="100000"/>
              </a:lnSpc>
              <a:spcBef>
                <a:spcPts val="1000"/>
              </a:spcBef>
              <a:spcAft>
                <a:spcPts val="0"/>
              </a:spcAft>
              <a:buClr>
                <a:schemeClr val="lt1"/>
              </a:buClr>
              <a:buSzPts val="2000"/>
              <a:buNone/>
              <a:defRPr b="0" sz="2000">
                <a:solidFill>
                  <a:schemeClr val="lt1"/>
                </a:solidFill>
              </a:defRPr>
            </a:lvl1pPr>
            <a:lvl2pPr indent="-228600" lvl="1" marL="914400" algn="l">
              <a:lnSpc>
                <a:spcPct val="120000"/>
              </a:lnSpc>
              <a:spcBef>
                <a:spcPts val="500"/>
              </a:spcBef>
              <a:spcAft>
                <a:spcPts val="0"/>
              </a:spcAft>
              <a:buClr>
                <a:schemeClr val="lt1"/>
              </a:buClr>
              <a:buSzPts val="2000"/>
              <a:buNone/>
              <a:defRPr b="1" sz="2000"/>
            </a:lvl2pPr>
            <a:lvl3pPr indent="-228600" lvl="2" marL="1371600" algn="l">
              <a:lnSpc>
                <a:spcPct val="120000"/>
              </a:lnSpc>
              <a:spcBef>
                <a:spcPts val="500"/>
              </a:spcBef>
              <a:spcAft>
                <a:spcPts val="0"/>
              </a:spcAft>
              <a:buClr>
                <a:schemeClr val="lt1"/>
              </a:buClr>
              <a:buSzPts val="1800"/>
              <a:buNone/>
              <a:defRPr b="1" sz="1800"/>
            </a:lvl3pPr>
            <a:lvl4pPr indent="-228600" lvl="3" marL="1828800" algn="l">
              <a:lnSpc>
                <a:spcPct val="120000"/>
              </a:lnSpc>
              <a:spcBef>
                <a:spcPts val="500"/>
              </a:spcBef>
              <a:spcAft>
                <a:spcPts val="0"/>
              </a:spcAft>
              <a:buClr>
                <a:schemeClr val="lt1"/>
              </a:buClr>
              <a:buSzPts val="1600"/>
              <a:buNone/>
              <a:defRPr b="1" sz="1600"/>
            </a:lvl4pPr>
            <a:lvl5pPr indent="-228600" lvl="4" marL="2286000" algn="l">
              <a:lnSpc>
                <a:spcPct val="120000"/>
              </a:lnSpc>
              <a:spcBef>
                <a:spcPts val="500"/>
              </a:spcBef>
              <a:spcAft>
                <a:spcPts val="0"/>
              </a:spcAft>
              <a:buClr>
                <a:schemeClr val="lt1"/>
              </a:buClr>
              <a:buSzPts val="1600"/>
              <a:buNone/>
              <a:defRPr b="1" sz="1600"/>
            </a:lvl5pPr>
            <a:lvl6pPr indent="-228600" lvl="5" marL="2743200" algn="l">
              <a:lnSpc>
                <a:spcPct val="120000"/>
              </a:lnSpc>
              <a:spcBef>
                <a:spcPts val="500"/>
              </a:spcBef>
              <a:spcAft>
                <a:spcPts val="0"/>
              </a:spcAft>
              <a:buClr>
                <a:schemeClr val="lt1"/>
              </a:buClr>
              <a:buSzPts val="1600"/>
              <a:buNone/>
              <a:defRPr b="1" sz="1600"/>
            </a:lvl6pPr>
            <a:lvl7pPr indent="-228600" lvl="6" marL="3200400" algn="l">
              <a:lnSpc>
                <a:spcPct val="120000"/>
              </a:lnSpc>
              <a:spcBef>
                <a:spcPts val="500"/>
              </a:spcBef>
              <a:spcAft>
                <a:spcPts val="0"/>
              </a:spcAft>
              <a:buClr>
                <a:schemeClr val="lt1"/>
              </a:buClr>
              <a:buSzPts val="1600"/>
              <a:buNone/>
              <a:defRPr b="1" sz="1600"/>
            </a:lvl7pPr>
            <a:lvl8pPr indent="-228600" lvl="7" marL="3657600" algn="l">
              <a:lnSpc>
                <a:spcPct val="120000"/>
              </a:lnSpc>
              <a:spcBef>
                <a:spcPts val="500"/>
              </a:spcBef>
              <a:spcAft>
                <a:spcPts val="0"/>
              </a:spcAft>
              <a:buClr>
                <a:schemeClr val="lt1"/>
              </a:buClr>
              <a:buSzPts val="1600"/>
              <a:buNone/>
              <a:defRPr b="1" sz="1600"/>
            </a:lvl8pPr>
            <a:lvl9pPr indent="-228600" lvl="8" marL="4114800" algn="l">
              <a:lnSpc>
                <a:spcPct val="120000"/>
              </a:lnSpc>
              <a:spcBef>
                <a:spcPts val="500"/>
              </a:spcBef>
              <a:spcAft>
                <a:spcPts val="0"/>
              </a:spcAft>
              <a:buClr>
                <a:schemeClr val="lt1"/>
              </a:buClr>
              <a:buSzPts val="1600"/>
              <a:buNone/>
              <a:defRPr b="1" sz="1600"/>
            </a:lvl9pPr>
          </a:lstStyle>
          <a:p/>
        </p:txBody>
      </p:sp>
      <p:sp>
        <p:nvSpPr>
          <p:cNvPr id="39" name="Google Shape;39;p16"/>
          <p:cNvSpPr/>
          <p:nvPr>
            <p:ph idx="8" type="pic"/>
          </p:nvPr>
        </p:nvSpPr>
        <p:spPr>
          <a:xfrm>
            <a:off x="8152803" y="2298987"/>
            <a:ext cx="2932113" cy="1524000"/>
          </a:xfrm>
          <a:prstGeom prst="roundRect">
            <a:avLst>
              <a:gd fmla="val 0" name="adj"/>
            </a:avLst>
          </a:prstGeom>
          <a:noFill/>
          <a:ln cap="sq" cmpd="sng" w="146050">
            <a:solidFill>
              <a:srgbClr val="FFFFFF"/>
            </a:solidFill>
            <a:prstDash val="solid"/>
            <a:miter lim="800000"/>
            <a:headEnd len="sm" w="sm" type="none"/>
            <a:tailEnd len="sm" w="sm" type="none"/>
          </a:ln>
          <a:effectLst>
            <a:outerShdw blurRad="55000" rotWithShape="0" algn="tl" dir="5400000" dist="18000">
              <a:srgbClr val="000000">
                <a:alpha val="40000"/>
              </a:srgbClr>
            </a:outerShdw>
          </a:effectLst>
        </p:spPr>
      </p:sp>
      <p:sp>
        <p:nvSpPr>
          <p:cNvPr id="40" name="Google Shape;40;p16"/>
          <p:cNvSpPr txBox="1"/>
          <p:nvPr>
            <p:ph idx="9" type="body"/>
          </p:nvPr>
        </p:nvSpPr>
        <p:spPr>
          <a:xfrm>
            <a:off x="7973298" y="4772161"/>
            <a:ext cx="3294258" cy="1019037"/>
          </a:xfrm>
          <a:prstGeom prst="rect">
            <a:avLst/>
          </a:prstGeom>
          <a:noFill/>
          <a:ln>
            <a:noFill/>
          </a:ln>
        </p:spPr>
        <p:txBody>
          <a:bodyPr anchorCtr="0" anchor="t" bIns="45700" lIns="91425" spcFirstLastPara="1" rIns="91425" wrap="square" tIns="45700">
            <a:normAutofit/>
          </a:bodyPr>
          <a:lstStyle>
            <a:lvl1pPr indent="-228600" lvl="0" marL="457200" algn="ctr">
              <a:lnSpc>
                <a:spcPct val="120000"/>
              </a:lnSpc>
              <a:spcBef>
                <a:spcPts val="1000"/>
              </a:spcBef>
              <a:spcAft>
                <a:spcPts val="0"/>
              </a:spcAft>
              <a:buClr>
                <a:schemeClr val="lt1"/>
              </a:buClr>
              <a:buSzPts val="1400"/>
              <a:buNone/>
              <a:defRPr sz="1400"/>
            </a:lvl1pPr>
            <a:lvl2pPr indent="-228600" lvl="1" marL="914400" algn="l">
              <a:lnSpc>
                <a:spcPct val="120000"/>
              </a:lnSpc>
              <a:spcBef>
                <a:spcPts val="500"/>
              </a:spcBef>
              <a:spcAft>
                <a:spcPts val="0"/>
              </a:spcAft>
              <a:buClr>
                <a:schemeClr val="lt1"/>
              </a:buClr>
              <a:buSzPts val="1200"/>
              <a:buNone/>
              <a:defRPr sz="1200"/>
            </a:lvl2pPr>
            <a:lvl3pPr indent="-228600" lvl="2" marL="1371600" algn="l">
              <a:lnSpc>
                <a:spcPct val="120000"/>
              </a:lnSpc>
              <a:spcBef>
                <a:spcPts val="500"/>
              </a:spcBef>
              <a:spcAft>
                <a:spcPts val="0"/>
              </a:spcAft>
              <a:buClr>
                <a:schemeClr val="lt1"/>
              </a:buClr>
              <a:buSzPts val="1000"/>
              <a:buNone/>
              <a:defRPr sz="1000"/>
            </a:lvl3pPr>
            <a:lvl4pPr indent="-228600" lvl="3" marL="1828800" algn="l">
              <a:lnSpc>
                <a:spcPct val="120000"/>
              </a:lnSpc>
              <a:spcBef>
                <a:spcPts val="500"/>
              </a:spcBef>
              <a:spcAft>
                <a:spcPts val="0"/>
              </a:spcAft>
              <a:buClr>
                <a:schemeClr val="lt1"/>
              </a:buClr>
              <a:buSzPts val="900"/>
              <a:buNone/>
              <a:defRPr sz="900"/>
            </a:lvl4pPr>
            <a:lvl5pPr indent="-228600" lvl="4" marL="2286000" algn="l">
              <a:lnSpc>
                <a:spcPct val="120000"/>
              </a:lnSpc>
              <a:spcBef>
                <a:spcPts val="500"/>
              </a:spcBef>
              <a:spcAft>
                <a:spcPts val="0"/>
              </a:spcAft>
              <a:buClr>
                <a:schemeClr val="lt1"/>
              </a:buClr>
              <a:buSzPts val="900"/>
              <a:buNone/>
              <a:defRPr sz="900"/>
            </a:lvl5pPr>
            <a:lvl6pPr indent="-228600" lvl="5" marL="2743200" algn="l">
              <a:lnSpc>
                <a:spcPct val="120000"/>
              </a:lnSpc>
              <a:spcBef>
                <a:spcPts val="500"/>
              </a:spcBef>
              <a:spcAft>
                <a:spcPts val="0"/>
              </a:spcAft>
              <a:buClr>
                <a:schemeClr val="lt1"/>
              </a:buClr>
              <a:buSzPts val="900"/>
              <a:buNone/>
              <a:defRPr sz="900"/>
            </a:lvl6pPr>
            <a:lvl7pPr indent="-228600" lvl="6" marL="3200400" algn="l">
              <a:lnSpc>
                <a:spcPct val="120000"/>
              </a:lnSpc>
              <a:spcBef>
                <a:spcPts val="500"/>
              </a:spcBef>
              <a:spcAft>
                <a:spcPts val="0"/>
              </a:spcAft>
              <a:buClr>
                <a:schemeClr val="lt1"/>
              </a:buClr>
              <a:buSzPts val="900"/>
              <a:buNone/>
              <a:defRPr sz="900"/>
            </a:lvl7pPr>
            <a:lvl8pPr indent="-228600" lvl="7" marL="3657600" algn="l">
              <a:lnSpc>
                <a:spcPct val="120000"/>
              </a:lnSpc>
              <a:spcBef>
                <a:spcPts val="500"/>
              </a:spcBef>
              <a:spcAft>
                <a:spcPts val="0"/>
              </a:spcAft>
              <a:buClr>
                <a:schemeClr val="lt1"/>
              </a:buClr>
              <a:buSzPts val="900"/>
              <a:buNone/>
              <a:defRPr sz="900"/>
            </a:lvl8pPr>
            <a:lvl9pPr indent="-228600" lvl="8" marL="4114800" algn="l">
              <a:lnSpc>
                <a:spcPct val="120000"/>
              </a:lnSpc>
              <a:spcBef>
                <a:spcPts val="500"/>
              </a:spcBef>
              <a:spcAft>
                <a:spcPts val="0"/>
              </a:spcAft>
              <a:buClr>
                <a:schemeClr val="lt1"/>
              </a:buClr>
              <a:buSzPts val="900"/>
              <a:buNone/>
              <a:defRPr sz="900"/>
            </a:lvl9pPr>
          </a:lstStyle>
          <a:p/>
        </p:txBody>
      </p:sp>
      <p:sp>
        <p:nvSpPr>
          <p:cNvPr id="41" name="Google Shape;41;p16"/>
          <p:cNvSpPr txBox="1"/>
          <p:nvPr>
            <p:ph idx="10" type="dt"/>
          </p:nvPr>
        </p:nvSpPr>
        <p:spPr>
          <a:xfrm>
            <a:off x="7678736" y="5883275"/>
            <a:ext cx="2743200" cy="365125"/>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2" name="Google Shape;42;p16"/>
          <p:cNvSpPr txBox="1"/>
          <p:nvPr>
            <p:ph idx="11" type="ftr"/>
          </p:nvPr>
        </p:nvSpPr>
        <p:spPr>
          <a:xfrm>
            <a:off x="913794" y="5883275"/>
            <a:ext cx="6672865"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3" name="Google Shape;43;p16"/>
          <p:cNvSpPr txBox="1"/>
          <p:nvPr>
            <p:ph idx="12" type="sldNum"/>
          </p:nvPr>
        </p:nvSpPr>
        <p:spPr>
          <a:xfrm>
            <a:off x="10514011" y="5883275"/>
            <a:ext cx="753545"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ckwell"/>
                <a:ea typeface="Rockwell"/>
                <a:cs typeface="Rockwell"/>
                <a:sym typeface="Rockwel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ckwell"/>
                <a:ea typeface="Rockwell"/>
                <a:cs typeface="Rockwell"/>
                <a:sym typeface="Rockwel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ckwell"/>
                <a:ea typeface="Rockwell"/>
                <a:cs typeface="Rockwell"/>
                <a:sym typeface="Rockwel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ckwell"/>
                <a:ea typeface="Rockwell"/>
                <a:cs typeface="Rockwell"/>
                <a:sym typeface="Rockwel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ckwell"/>
                <a:ea typeface="Rockwell"/>
                <a:cs typeface="Rockwell"/>
                <a:sym typeface="Rockwel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ckwell"/>
                <a:ea typeface="Rockwell"/>
                <a:cs typeface="Rockwell"/>
                <a:sym typeface="Rockwel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ckwell"/>
                <a:ea typeface="Rockwell"/>
                <a:cs typeface="Rockwell"/>
                <a:sym typeface="Rockwel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ckwell"/>
                <a:ea typeface="Rockwell"/>
                <a:cs typeface="Rockwell"/>
                <a:sym typeface="Rockwel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ckwell"/>
                <a:ea typeface="Rockwell"/>
                <a:cs typeface="Rockwell"/>
                <a:sym typeface="Rockwel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44" name="Shape 44"/>
        <p:cNvGrpSpPr/>
        <p:nvPr/>
      </p:nvGrpSpPr>
      <p:grpSpPr>
        <a:xfrm>
          <a:off x="0" y="0"/>
          <a:ext cx="0" cy="0"/>
          <a:chOff x="0" y="0"/>
          <a:chExt cx="0" cy="0"/>
        </a:xfrm>
      </p:grpSpPr>
      <p:sp>
        <p:nvSpPr>
          <p:cNvPr id="45" name="Google Shape;45;p17"/>
          <p:cNvSpPr txBox="1"/>
          <p:nvPr>
            <p:ph type="title"/>
          </p:nvPr>
        </p:nvSpPr>
        <p:spPr>
          <a:xfrm>
            <a:off x="913795" y="609600"/>
            <a:ext cx="10353761" cy="1326321"/>
          </a:xfrm>
          <a:prstGeom prst="rect">
            <a:avLst/>
          </a:prstGeom>
          <a:noFill/>
          <a:ln>
            <a:noFill/>
          </a:ln>
        </p:spPr>
        <p:txBody>
          <a:bodyPr anchorCtr="0" anchor="ctr" bIns="45700" lIns="91425" spcFirstLastPara="1" rIns="91425" wrap="square" tIns="45700">
            <a:normAutofit/>
          </a:bodyPr>
          <a:lstStyle>
            <a:lvl1pPr lvl="0" algn="ctr">
              <a:lnSpc>
                <a:spcPct val="90000"/>
              </a:lnSpc>
              <a:spcBef>
                <a:spcPts val="0"/>
              </a:spcBef>
              <a:spcAft>
                <a:spcPts val="0"/>
              </a:spcAft>
              <a:buClr>
                <a:schemeClr val="lt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6" name="Google Shape;46;p17"/>
          <p:cNvSpPr txBox="1"/>
          <p:nvPr>
            <p:ph idx="10" type="dt"/>
          </p:nvPr>
        </p:nvSpPr>
        <p:spPr>
          <a:xfrm>
            <a:off x="7678736" y="5883275"/>
            <a:ext cx="2743200" cy="365125"/>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7" name="Google Shape;47;p17"/>
          <p:cNvSpPr txBox="1"/>
          <p:nvPr>
            <p:ph idx="11" type="ftr"/>
          </p:nvPr>
        </p:nvSpPr>
        <p:spPr>
          <a:xfrm>
            <a:off x="913794" y="5883275"/>
            <a:ext cx="6672865"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8" name="Google Shape;48;p17"/>
          <p:cNvSpPr txBox="1"/>
          <p:nvPr>
            <p:ph idx="12" type="sldNum"/>
          </p:nvPr>
        </p:nvSpPr>
        <p:spPr>
          <a:xfrm>
            <a:off x="10514011" y="5883275"/>
            <a:ext cx="753545"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ckwell"/>
                <a:ea typeface="Rockwell"/>
                <a:cs typeface="Rockwell"/>
                <a:sym typeface="Rockwel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ckwell"/>
                <a:ea typeface="Rockwell"/>
                <a:cs typeface="Rockwell"/>
                <a:sym typeface="Rockwel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ckwell"/>
                <a:ea typeface="Rockwell"/>
                <a:cs typeface="Rockwell"/>
                <a:sym typeface="Rockwel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ckwell"/>
                <a:ea typeface="Rockwell"/>
                <a:cs typeface="Rockwell"/>
                <a:sym typeface="Rockwel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ckwell"/>
                <a:ea typeface="Rockwell"/>
                <a:cs typeface="Rockwell"/>
                <a:sym typeface="Rockwel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ckwell"/>
                <a:ea typeface="Rockwell"/>
                <a:cs typeface="Rockwell"/>
                <a:sym typeface="Rockwel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ckwell"/>
                <a:ea typeface="Rockwell"/>
                <a:cs typeface="Rockwell"/>
                <a:sym typeface="Rockwel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ckwell"/>
                <a:ea typeface="Rockwell"/>
                <a:cs typeface="Rockwell"/>
                <a:sym typeface="Rockwel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ckwell"/>
                <a:ea typeface="Rockwell"/>
                <a:cs typeface="Rockwell"/>
                <a:sym typeface="Rockwel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49" name="Shape 49"/>
        <p:cNvGrpSpPr/>
        <p:nvPr/>
      </p:nvGrpSpPr>
      <p:grpSpPr>
        <a:xfrm>
          <a:off x="0" y="0"/>
          <a:ext cx="0" cy="0"/>
          <a:chOff x="0" y="0"/>
          <a:chExt cx="0" cy="0"/>
        </a:xfrm>
      </p:grpSpPr>
      <p:sp>
        <p:nvSpPr>
          <p:cNvPr id="50" name="Google Shape;50;p18"/>
          <p:cNvSpPr txBox="1"/>
          <p:nvPr>
            <p:ph type="title"/>
          </p:nvPr>
        </p:nvSpPr>
        <p:spPr>
          <a:xfrm>
            <a:off x="1229244" y="657226"/>
            <a:ext cx="9733512" cy="2852737"/>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lt1"/>
              </a:buClr>
              <a:buSzPts val="3400"/>
              <a:buFont typeface="Bookman Old Style"/>
              <a:buNone/>
              <a:defRPr sz="34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1" name="Google Shape;51;p18"/>
          <p:cNvSpPr txBox="1"/>
          <p:nvPr>
            <p:ph idx="1" type="body"/>
          </p:nvPr>
        </p:nvSpPr>
        <p:spPr>
          <a:xfrm>
            <a:off x="1229244" y="3602038"/>
            <a:ext cx="9733512" cy="1500187"/>
          </a:xfrm>
          <a:prstGeom prst="rect">
            <a:avLst/>
          </a:prstGeom>
          <a:noFill/>
          <a:ln>
            <a:noFill/>
          </a:ln>
        </p:spPr>
        <p:txBody>
          <a:bodyPr anchorCtr="0" anchor="t" bIns="45700" lIns="91425" spcFirstLastPara="1" rIns="91425" wrap="square" tIns="45700">
            <a:normAutofit/>
          </a:bodyPr>
          <a:lstStyle>
            <a:lvl1pPr indent="-228600" lvl="0" marL="457200" algn="ctr">
              <a:lnSpc>
                <a:spcPct val="120000"/>
              </a:lnSpc>
              <a:spcBef>
                <a:spcPts val="1000"/>
              </a:spcBef>
              <a:spcAft>
                <a:spcPts val="0"/>
              </a:spcAft>
              <a:buClr>
                <a:schemeClr val="lt1"/>
              </a:buClr>
              <a:buSzPts val="2400"/>
              <a:buNone/>
              <a:defRPr sz="2400">
                <a:solidFill>
                  <a:schemeClr val="lt1"/>
                </a:solidFill>
              </a:defRPr>
            </a:lvl1pPr>
            <a:lvl2pPr indent="-228600" lvl="1" marL="914400" algn="l">
              <a:lnSpc>
                <a:spcPct val="120000"/>
              </a:lnSpc>
              <a:spcBef>
                <a:spcPts val="500"/>
              </a:spcBef>
              <a:spcAft>
                <a:spcPts val="0"/>
              </a:spcAft>
              <a:buClr>
                <a:schemeClr val="lt1"/>
              </a:buClr>
              <a:buSzPts val="2000"/>
              <a:buNone/>
              <a:defRPr sz="2000">
                <a:solidFill>
                  <a:schemeClr val="lt1"/>
                </a:solidFill>
              </a:defRPr>
            </a:lvl2pPr>
            <a:lvl3pPr indent="-228600" lvl="2" marL="1371600" algn="l">
              <a:lnSpc>
                <a:spcPct val="120000"/>
              </a:lnSpc>
              <a:spcBef>
                <a:spcPts val="500"/>
              </a:spcBef>
              <a:spcAft>
                <a:spcPts val="0"/>
              </a:spcAft>
              <a:buClr>
                <a:schemeClr val="lt1"/>
              </a:buClr>
              <a:buSzPts val="1800"/>
              <a:buNone/>
              <a:defRPr sz="1800">
                <a:solidFill>
                  <a:schemeClr val="lt1"/>
                </a:solidFill>
              </a:defRPr>
            </a:lvl3pPr>
            <a:lvl4pPr indent="-228600" lvl="3" marL="1828800" algn="l">
              <a:lnSpc>
                <a:spcPct val="120000"/>
              </a:lnSpc>
              <a:spcBef>
                <a:spcPts val="500"/>
              </a:spcBef>
              <a:spcAft>
                <a:spcPts val="0"/>
              </a:spcAft>
              <a:buClr>
                <a:schemeClr val="lt1"/>
              </a:buClr>
              <a:buSzPts val="1600"/>
              <a:buNone/>
              <a:defRPr sz="1600">
                <a:solidFill>
                  <a:schemeClr val="lt1"/>
                </a:solidFill>
              </a:defRPr>
            </a:lvl4pPr>
            <a:lvl5pPr indent="-228600" lvl="4" marL="2286000" algn="l">
              <a:lnSpc>
                <a:spcPct val="120000"/>
              </a:lnSpc>
              <a:spcBef>
                <a:spcPts val="500"/>
              </a:spcBef>
              <a:spcAft>
                <a:spcPts val="0"/>
              </a:spcAft>
              <a:buClr>
                <a:schemeClr val="lt1"/>
              </a:buClr>
              <a:buSzPts val="1600"/>
              <a:buNone/>
              <a:defRPr sz="1600">
                <a:solidFill>
                  <a:schemeClr val="lt1"/>
                </a:solidFill>
              </a:defRPr>
            </a:lvl5pPr>
            <a:lvl6pPr indent="-228600" lvl="5" marL="2743200" algn="l">
              <a:lnSpc>
                <a:spcPct val="120000"/>
              </a:lnSpc>
              <a:spcBef>
                <a:spcPts val="500"/>
              </a:spcBef>
              <a:spcAft>
                <a:spcPts val="0"/>
              </a:spcAft>
              <a:buClr>
                <a:schemeClr val="lt1"/>
              </a:buClr>
              <a:buSzPts val="1600"/>
              <a:buNone/>
              <a:defRPr sz="1600">
                <a:solidFill>
                  <a:schemeClr val="lt1"/>
                </a:solidFill>
              </a:defRPr>
            </a:lvl6pPr>
            <a:lvl7pPr indent="-228600" lvl="6" marL="3200400" algn="l">
              <a:lnSpc>
                <a:spcPct val="120000"/>
              </a:lnSpc>
              <a:spcBef>
                <a:spcPts val="500"/>
              </a:spcBef>
              <a:spcAft>
                <a:spcPts val="0"/>
              </a:spcAft>
              <a:buClr>
                <a:schemeClr val="lt1"/>
              </a:buClr>
              <a:buSzPts val="1600"/>
              <a:buNone/>
              <a:defRPr sz="1600">
                <a:solidFill>
                  <a:schemeClr val="lt1"/>
                </a:solidFill>
              </a:defRPr>
            </a:lvl7pPr>
            <a:lvl8pPr indent="-228600" lvl="7" marL="3657600" algn="l">
              <a:lnSpc>
                <a:spcPct val="120000"/>
              </a:lnSpc>
              <a:spcBef>
                <a:spcPts val="500"/>
              </a:spcBef>
              <a:spcAft>
                <a:spcPts val="0"/>
              </a:spcAft>
              <a:buClr>
                <a:schemeClr val="lt1"/>
              </a:buClr>
              <a:buSzPts val="1600"/>
              <a:buNone/>
              <a:defRPr sz="1600">
                <a:solidFill>
                  <a:schemeClr val="lt1"/>
                </a:solidFill>
              </a:defRPr>
            </a:lvl8pPr>
            <a:lvl9pPr indent="-228600" lvl="8" marL="4114800" algn="l">
              <a:lnSpc>
                <a:spcPct val="120000"/>
              </a:lnSpc>
              <a:spcBef>
                <a:spcPts val="500"/>
              </a:spcBef>
              <a:spcAft>
                <a:spcPts val="0"/>
              </a:spcAft>
              <a:buClr>
                <a:schemeClr val="lt1"/>
              </a:buClr>
              <a:buSzPts val="1600"/>
              <a:buNone/>
              <a:defRPr sz="1600">
                <a:solidFill>
                  <a:schemeClr val="lt1"/>
                </a:solidFill>
              </a:defRPr>
            </a:lvl9pPr>
          </a:lstStyle>
          <a:p/>
        </p:txBody>
      </p:sp>
      <p:sp>
        <p:nvSpPr>
          <p:cNvPr id="52" name="Google Shape;52;p18"/>
          <p:cNvSpPr txBox="1"/>
          <p:nvPr>
            <p:ph idx="10" type="dt"/>
          </p:nvPr>
        </p:nvSpPr>
        <p:spPr>
          <a:xfrm>
            <a:off x="7678736" y="5883275"/>
            <a:ext cx="2743200" cy="365125"/>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3" name="Google Shape;53;p18"/>
          <p:cNvSpPr txBox="1"/>
          <p:nvPr>
            <p:ph idx="11" type="ftr"/>
          </p:nvPr>
        </p:nvSpPr>
        <p:spPr>
          <a:xfrm>
            <a:off x="913794" y="5883275"/>
            <a:ext cx="6672865"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4" name="Google Shape;54;p18"/>
          <p:cNvSpPr txBox="1"/>
          <p:nvPr>
            <p:ph idx="12" type="sldNum"/>
          </p:nvPr>
        </p:nvSpPr>
        <p:spPr>
          <a:xfrm>
            <a:off x="10514011" y="5883275"/>
            <a:ext cx="753545"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ckwell"/>
                <a:ea typeface="Rockwell"/>
                <a:cs typeface="Rockwell"/>
                <a:sym typeface="Rockwel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ckwell"/>
                <a:ea typeface="Rockwell"/>
                <a:cs typeface="Rockwell"/>
                <a:sym typeface="Rockwel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ckwell"/>
                <a:ea typeface="Rockwell"/>
                <a:cs typeface="Rockwell"/>
                <a:sym typeface="Rockwel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ckwell"/>
                <a:ea typeface="Rockwell"/>
                <a:cs typeface="Rockwell"/>
                <a:sym typeface="Rockwel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ckwell"/>
                <a:ea typeface="Rockwell"/>
                <a:cs typeface="Rockwell"/>
                <a:sym typeface="Rockwel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ckwell"/>
                <a:ea typeface="Rockwell"/>
                <a:cs typeface="Rockwell"/>
                <a:sym typeface="Rockwel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ckwell"/>
                <a:ea typeface="Rockwell"/>
                <a:cs typeface="Rockwell"/>
                <a:sym typeface="Rockwel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ckwell"/>
                <a:ea typeface="Rockwell"/>
                <a:cs typeface="Rockwell"/>
                <a:sym typeface="Rockwel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ckwell"/>
                <a:ea typeface="Rockwell"/>
                <a:cs typeface="Rockwell"/>
                <a:sym typeface="Rockwel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55" name="Shape 55"/>
        <p:cNvGrpSpPr/>
        <p:nvPr/>
      </p:nvGrpSpPr>
      <p:grpSpPr>
        <a:xfrm>
          <a:off x="0" y="0"/>
          <a:ext cx="0" cy="0"/>
          <a:chOff x="0" y="0"/>
          <a:chExt cx="0" cy="0"/>
        </a:xfrm>
      </p:grpSpPr>
      <p:sp>
        <p:nvSpPr>
          <p:cNvPr id="56" name="Google Shape;56;p19"/>
          <p:cNvSpPr txBox="1"/>
          <p:nvPr>
            <p:ph type="title"/>
          </p:nvPr>
        </p:nvSpPr>
        <p:spPr>
          <a:xfrm>
            <a:off x="913795" y="609600"/>
            <a:ext cx="10353761" cy="1325563"/>
          </a:xfrm>
          <a:prstGeom prst="rect">
            <a:avLst/>
          </a:prstGeom>
          <a:noFill/>
          <a:ln>
            <a:noFill/>
          </a:ln>
        </p:spPr>
        <p:txBody>
          <a:bodyPr anchorCtr="0" anchor="ctr" bIns="45700" lIns="91425" spcFirstLastPara="1" rIns="91425" wrap="square" tIns="45700">
            <a:normAutofit/>
          </a:bodyPr>
          <a:lstStyle>
            <a:lvl1pPr lvl="0" algn="ctr">
              <a:lnSpc>
                <a:spcPct val="90000"/>
              </a:lnSpc>
              <a:spcBef>
                <a:spcPts val="0"/>
              </a:spcBef>
              <a:spcAft>
                <a:spcPts val="0"/>
              </a:spcAft>
              <a:buClr>
                <a:schemeClr val="lt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7" name="Google Shape;57;p19"/>
          <p:cNvSpPr txBox="1"/>
          <p:nvPr>
            <p:ph idx="1" type="body"/>
          </p:nvPr>
        </p:nvSpPr>
        <p:spPr>
          <a:xfrm>
            <a:off x="1141804" y="2088320"/>
            <a:ext cx="4879199" cy="823912"/>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1000"/>
              </a:spcBef>
              <a:spcAft>
                <a:spcPts val="0"/>
              </a:spcAft>
              <a:buClr>
                <a:schemeClr val="lt1"/>
              </a:buClr>
              <a:buSzPts val="2400"/>
              <a:buNone/>
              <a:defRPr b="1" sz="2400"/>
            </a:lvl1pPr>
            <a:lvl2pPr indent="-228600" lvl="1" marL="914400" algn="l">
              <a:lnSpc>
                <a:spcPct val="120000"/>
              </a:lnSpc>
              <a:spcBef>
                <a:spcPts val="500"/>
              </a:spcBef>
              <a:spcAft>
                <a:spcPts val="0"/>
              </a:spcAft>
              <a:buClr>
                <a:schemeClr val="lt1"/>
              </a:buClr>
              <a:buSzPts val="2000"/>
              <a:buNone/>
              <a:defRPr b="1" sz="2000"/>
            </a:lvl2pPr>
            <a:lvl3pPr indent="-228600" lvl="2" marL="1371600" algn="l">
              <a:lnSpc>
                <a:spcPct val="120000"/>
              </a:lnSpc>
              <a:spcBef>
                <a:spcPts val="500"/>
              </a:spcBef>
              <a:spcAft>
                <a:spcPts val="0"/>
              </a:spcAft>
              <a:buClr>
                <a:schemeClr val="lt1"/>
              </a:buClr>
              <a:buSzPts val="1800"/>
              <a:buNone/>
              <a:defRPr b="1" sz="1800"/>
            </a:lvl3pPr>
            <a:lvl4pPr indent="-228600" lvl="3" marL="1828800" algn="l">
              <a:lnSpc>
                <a:spcPct val="120000"/>
              </a:lnSpc>
              <a:spcBef>
                <a:spcPts val="500"/>
              </a:spcBef>
              <a:spcAft>
                <a:spcPts val="0"/>
              </a:spcAft>
              <a:buClr>
                <a:schemeClr val="lt1"/>
              </a:buClr>
              <a:buSzPts val="1600"/>
              <a:buNone/>
              <a:defRPr b="1" sz="1600"/>
            </a:lvl4pPr>
            <a:lvl5pPr indent="-228600" lvl="4" marL="2286000" algn="l">
              <a:lnSpc>
                <a:spcPct val="120000"/>
              </a:lnSpc>
              <a:spcBef>
                <a:spcPts val="500"/>
              </a:spcBef>
              <a:spcAft>
                <a:spcPts val="0"/>
              </a:spcAft>
              <a:buClr>
                <a:schemeClr val="lt1"/>
              </a:buClr>
              <a:buSzPts val="1600"/>
              <a:buNone/>
              <a:defRPr b="1" sz="1600"/>
            </a:lvl5pPr>
            <a:lvl6pPr indent="-228600" lvl="5" marL="2743200" algn="l">
              <a:lnSpc>
                <a:spcPct val="120000"/>
              </a:lnSpc>
              <a:spcBef>
                <a:spcPts val="500"/>
              </a:spcBef>
              <a:spcAft>
                <a:spcPts val="0"/>
              </a:spcAft>
              <a:buClr>
                <a:schemeClr val="lt1"/>
              </a:buClr>
              <a:buSzPts val="1600"/>
              <a:buNone/>
              <a:defRPr b="1" sz="1600"/>
            </a:lvl6pPr>
            <a:lvl7pPr indent="-228600" lvl="6" marL="3200400" algn="l">
              <a:lnSpc>
                <a:spcPct val="120000"/>
              </a:lnSpc>
              <a:spcBef>
                <a:spcPts val="500"/>
              </a:spcBef>
              <a:spcAft>
                <a:spcPts val="0"/>
              </a:spcAft>
              <a:buClr>
                <a:schemeClr val="lt1"/>
              </a:buClr>
              <a:buSzPts val="1600"/>
              <a:buNone/>
              <a:defRPr b="1" sz="1600"/>
            </a:lvl7pPr>
            <a:lvl8pPr indent="-228600" lvl="7" marL="3657600" algn="l">
              <a:lnSpc>
                <a:spcPct val="120000"/>
              </a:lnSpc>
              <a:spcBef>
                <a:spcPts val="500"/>
              </a:spcBef>
              <a:spcAft>
                <a:spcPts val="0"/>
              </a:spcAft>
              <a:buClr>
                <a:schemeClr val="lt1"/>
              </a:buClr>
              <a:buSzPts val="1600"/>
              <a:buNone/>
              <a:defRPr b="1" sz="1600"/>
            </a:lvl8pPr>
            <a:lvl9pPr indent="-228600" lvl="8" marL="4114800" algn="l">
              <a:lnSpc>
                <a:spcPct val="120000"/>
              </a:lnSpc>
              <a:spcBef>
                <a:spcPts val="500"/>
              </a:spcBef>
              <a:spcAft>
                <a:spcPts val="0"/>
              </a:spcAft>
              <a:buClr>
                <a:schemeClr val="lt1"/>
              </a:buClr>
              <a:buSzPts val="1600"/>
              <a:buNone/>
              <a:defRPr b="1" sz="1600"/>
            </a:lvl9pPr>
          </a:lstStyle>
          <a:p/>
        </p:txBody>
      </p:sp>
      <p:sp>
        <p:nvSpPr>
          <p:cNvPr id="58" name="Google Shape;58;p19"/>
          <p:cNvSpPr txBox="1"/>
          <p:nvPr>
            <p:ph idx="2" type="body"/>
          </p:nvPr>
        </p:nvSpPr>
        <p:spPr>
          <a:xfrm>
            <a:off x="913795" y="2912232"/>
            <a:ext cx="5107208" cy="2878968"/>
          </a:xfrm>
          <a:prstGeom prst="rect">
            <a:avLst/>
          </a:prstGeom>
          <a:noFill/>
          <a:ln>
            <a:noFill/>
          </a:ln>
        </p:spPr>
        <p:txBody>
          <a:bodyPr anchorCtr="0" anchor="t" bIns="45700" lIns="91425" spcFirstLastPara="1" rIns="91425" wrap="square" tIns="45700">
            <a:normAutofit/>
          </a:bodyPr>
          <a:lstStyle>
            <a:lvl1pPr indent="-342900" lvl="0" marL="457200" algn="l">
              <a:lnSpc>
                <a:spcPct val="120000"/>
              </a:lnSpc>
              <a:spcBef>
                <a:spcPts val="1000"/>
              </a:spcBef>
              <a:spcAft>
                <a:spcPts val="0"/>
              </a:spcAft>
              <a:buClr>
                <a:schemeClr val="lt1"/>
              </a:buClr>
              <a:buSzPts val="1800"/>
              <a:buChar char="•"/>
              <a:defRPr/>
            </a:lvl1pPr>
            <a:lvl2pPr indent="-342900" lvl="1" marL="914400" algn="l">
              <a:lnSpc>
                <a:spcPct val="120000"/>
              </a:lnSpc>
              <a:spcBef>
                <a:spcPts val="500"/>
              </a:spcBef>
              <a:spcAft>
                <a:spcPts val="0"/>
              </a:spcAft>
              <a:buClr>
                <a:schemeClr val="lt1"/>
              </a:buClr>
              <a:buSzPts val="1800"/>
              <a:buChar char="•"/>
              <a:defRPr/>
            </a:lvl2pPr>
            <a:lvl3pPr indent="-342900" lvl="2" marL="1371600" algn="l">
              <a:lnSpc>
                <a:spcPct val="120000"/>
              </a:lnSpc>
              <a:spcBef>
                <a:spcPts val="500"/>
              </a:spcBef>
              <a:spcAft>
                <a:spcPts val="0"/>
              </a:spcAft>
              <a:buClr>
                <a:schemeClr val="lt1"/>
              </a:buClr>
              <a:buSzPts val="1800"/>
              <a:buChar char="•"/>
              <a:defRPr/>
            </a:lvl3pPr>
            <a:lvl4pPr indent="-342900" lvl="3" marL="1828800" algn="l">
              <a:lnSpc>
                <a:spcPct val="120000"/>
              </a:lnSpc>
              <a:spcBef>
                <a:spcPts val="500"/>
              </a:spcBef>
              <a:spcAft>
                <a:spcPts val="0"/>
              </a:spcAft>
              <a:buClr>
                <a:schemeClr val="lt1"/>
              </a:buClr>
              <a:buSzPts val="1800"/>
              <a:buChar char="•"/>
              <a:defRPr/>
            </a:lvl4pPr>
            <a:lvl5pPr indent="-342900" lvl="4" marL="2286000" algn="l">
              <a:lnSpc>
                <a:spcPct val="120000"/>
              </a:lnSpc>
              <a:spcBef>
                <a:spcPts val="500"/>
              </a:spcBef>
              <a:spcAft>
                <a:spcPts val="0"/>
              </a:spcAft>
              <a:buClr>
                <a:schemeClr val="lt1"/>
              </a:buClr>
              <a:buSzPts val="1800"/>
              <a:buChar char="•"/>
              <a:defRPr/>
            </a:lvl5pPr>
            <a:lvl6pPr indent="-342900" lvl="5" marL="2743200" algn="l">
              <a:lnSpc>
                <a:spcPct val="120000"/>
              </a:lnSpc>
              <a:spcBef>
                <a:spcPts val="500"/>
              </a:spcBef>
              <a:spcAft>
                <a:spcPts val="0"/>
              </a:spcAft>
              <a:buClr>
                <a:schemeClr val="lt1"/>
              </a:buClr>
              <a:buSzPts val="1800"/>
              <a:buChar char="•"/>
              <a:defRPr/>
            </a:lvl6pPr>
            <a:lvl7pPr indent="-342900" lvl="6" marL="3200400" algn="l">
              <a:lnSpc>
                <a:spcPct val="120000"/>
              </a:lnSpc>
              <a:spcBef>
                <a:spcPts val="500"/>
              </a:spcBef>
              <a:spcAft>
                <a:spcPts val="0"/>
              </a:spcAft>
              <a:buClr>
                <a:schemeClr val="lt1"/>
              </a:buClr>
              <a:buSzPts val="1800"/>
              <a:buChar char="•"/>
              <a:defRPr/>
            </a:lvl7pPr>
            <a:lvl8pPr indent="-342900" lvl="7" marL="3657600" algn="l">
              <a:lnSpc>
                <a:spcPct val="120000"/>
              </a:lnSpc>
              <a:spcBef>
                <a:spcPts val="500"/>
              </a:spcBef>
              <a:spcAft>
                <a:spcPts val="0"/>
              </a:spcAft>
              <a:buClr>
                <a:schemeClr val="lt1"/>
              </a:buClr>
              <a:buSzPts val="1800"/>
              <a:buChar char="•"/>
              <a:defRPr/>
            </a:lvl8pPr>
            <a:lvl9pPr indent="-342900" lvl="8" marL="4114800" algn="l">
              <a:lnSpc>
                <a:spcPct val="120000"/>
              </a:lnSpc>
              <a:spcBef>
                <a:spcPts val="500"/>
              </a:spcBef>
              <a:spcAft>
                <a:spcPts val="0"/>
              </a:spcAft>
              <a:buClr>
                <a:schemeClr val="lt1"/>
              </a:buClr>
              <a:buSzPts val="1800"/>
              <a:buChar char="•"/>
              <a:defRPr/>
            </a:lvl9pPr>
          </a:lstStyle>
          <a:p/>
        </p:txBody>
      </p:sp>
      <p:sp>
        <p:nvSpPr>
          <p:cNvPr id="59" name="Google Shape;59;p19"/>
          <p:cNvSpPr txBox="1"/>
          <p:nvPr>
            <p:ph idx="3" type="body"/>
          </p:nvPr>
        </p:nvSpPr>
        <p:spPr>
          <a:xfrm>
            <a:off x="6402003" y="2088320"/>
            <a:ext cx="4865554" cy="823912"/>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1000"/>
              </a:spcBef>
              <a:spcAft>
                <a:spcPts val="0"/>
              </a:spcAft>
              <a:buClr>
                <a:schemeClr val="lt1"/>
              </a:buClr>
              <a:buSzPts val="2400"/>
              <a:buNone/>
              <a:defRPr b="1" sz="2400"/>
            </a:lvl1pPr>
            <a:lvl2pPr indent="-228600" lvl="1" marL="914400" algn="l">
              <a:lnSpc>
                <a:spcPct val="120000"/>
              </a:lnSpc>
              <a:spcBef>
                <a:spcPts val="500"/>
              </a:spcBef>
              <a:spcAft>
                <a:spcPts val="0"/>
              </a:spcAft>
              <a:buClr>
                <a:schemeClr val="lt1"/>
              </a:buClr>
              <a:buSzPts val="2000"/>
              <a:buNone/>
              <a:defRPr b="1" sz="2000"/>
            </a:lvl2pPr>
            <a:lvl3pPr indent="-228600" lvl="2" marL="1371600" algn="l">
              <a:lnSpc>
                <a:spcPct val="120000"/>
              </a:lnSpc>
              <a:spcBef>
                <a:spcPts val="500"/>
              </a:spcBef>
              <a:spcAft>
                <a:spcPts val="0"/>
              </a:spcAft>
              <a:buClr>
                <a:schemeClr val="lt1"/>
              </a:buClr>
              <a:buSzPts val="1800"/>
              <a:buNone/>
              <a:defRPr b="1" sz="1800"/>
            </a:lvl3pPr>
            <a:lvl4pPr indent="-228600" lvl="3" marL="1828800" algn="l">
              <a:lnSpc>
                <a:spcPct val="120000"/>
              </a:lnSpc>
              <a:spcBef>
                <a:spcPts val="500"/>
              </a:spcBef>
              <a:spcAft>
                <a:spcPts val="0"/>
              </a:spcAft>
              <a:buClr>
                <a:schemeClr val="lt1"/>
              </a:buClr>
              <a:buSzPts val="1600"/>
              <a:buNone/>
              <a:defRPr b="1" sz="1600"/>
            </a:lvl4pPr>
            <a:lvl5pPr indent="-228600" lvl="4" marL="2286000" algn="l">
              <a:lnSpc>
                <a:spcPct val="120000"/>
              </a:lnSpc>
              <a:spcBef>
                <a:spcPts val="500"/>
              </a:spcBef>
              <a:spcAft>
                <a:spcPts val="0"/>
              </a:spcAft>
              <a:buClr>
                <a:schemeClr val="lt1"/>
              </a:buClr>
              <a:buSzPts val="1600"/>
              <a:buNone/>
              <a:defRPr b="1" sz="1600"/>
            </a:lvl5pPr>
            <a:lvl6pPr indent="-228600" lvl="5" marL="2743200" algn="l">
              <a:lnSpc>
                <a:spcPct val="120000"/>
              </a:lnSpc>
              <a:spcBef>
                <a:spcPts val="500"/>
              </a:spcBef>
              <a:spcAft>
                <a:spcPts val="0"/>
              </a:spcAft>
              <a:buClr>
                <a:schemeClr val="lt1"/>
              </a:buClr>
              <a:buSzPts val="1600"/>
              <a:buNone/>
              <a:defRPr b="1" sz="1600"/>
            </a:lvl6pPr>
            <a:lvl7pPr indent="-228600" lvl="6" marL="3200400" algn="l">
              <a:lnSpc>
                <a:spcPct val="120000"/>
              </a:lnSpc>
              <a:spcBef>
                <a:spcPts val="500"/>
              </a:spcBef>
              <a:spcAft>
                <a:spcPts val="0"/>
              </a:spcAft>
              <a:buClr>
                <a:schemeClr val="lt1"/>
              </a:buClr>
              <a:buSzPts val="1600"/>
              <a:buNone/>
              <a:defRPr b="1" sz="1600"/>
            </a:lvl7pPr>
            <a:lvl8pPr indent="-228600" lvl="7" marL="3657600" algn="l">
              <a:lnSpc>
                <a:spcPct val="120000"/>
              </a:lnSpc>
              <a:spcBef>
                <a:spcPts val="500"/>
              </a:spcBef>
              <a:spcAft>
                <a:spcPts val="0"/>
              </a:spcAft>
              <a:buClr>
                <a:schemeClr val="lt1"/>
              </a:buClr>
              <a:buSzPts val="1600"/>
              <a:buNone/>
              <a:defRPr b="1" sz="1600"/>
            </a:lvl8pPr>
            <a:lvl9pPr indent="-228600" lvl="8" marL="4114800" algn="l">
              <a:lnSpc>
                <a:spcPct val="120000"/>
              </a:lnSpc>
              <a:spcBef>
                <a:spcPts val="500"/>
              </a:spcBef>
              <a:spcAft>
                <a:spcPts val="0"/>
              </a:spcAft>
              <a:buClr>
                <a:schemeClr val="lt1"/>
              </a:buClr>
              <a:buSzPts val="1600"/>
              <a:buNone/>
              <a:defRPr b="1" sz="1600"/>
            </a:lvl9pPr>
          </a:lstStyle>
          <a:p/>
        </p:txBody>
      </p:sp>
      <p:sp>
        <p:nvSpPr>
          <p:cNvPr id="60" name="Google Shape;60;p19"/>
          <p:cNvSpPr txBox="1"/>
          <p:nvPr>
            <p:ph idx="4" type="body"/>
          </p:nvPr>
        </p:nvSpPr>
        <p:spPr>
          <a:xfrm>
            <a:off x="6172200" y="2912232"/>
            <a:ext cx="5095357" cy="2878968"/>
          </a:xfrm>
          <a:prstGeom prst="rect">
            <a:avLst/>
          </a:prstGeom>
          <a:noFill/>
          <a:ln>
            <a:noFill/>
          </a:ln>
        </p:spPr>
        <p:txBody>
          <a:bodyPr anchorCtr="0" anchor="t" bIns="45700" lIns="91425" spcFirstLastPara="1" rIns="91425" wrap="square" tIns="45700">
            <a:normAutofit/>
          </a:bodyPr>
          <a:lstStyle>
            <a:lvl1pPr indent="-342900" lvl="0" marL="457200" algn="l">
              <a:lnSpc>
                <a:spcPct val="120000"/>
              </a:lnSpc>
              <a:spcBef>
                <a:spcPts val="1000"/>
              </a:spcBef>
              <a:spcAft>
                <a:spcPts val="0"/>
              </a:spcAft>
              <a:buClr>
                <a:schemeClr val="lt1"/>
              </a:buClr>
              <a:buSzPts val="1800"/>
              <a:buChar char="•"/>
              <a:defRPr/>
            </a:lvl1pPr>
            <a:lvl2pPr indent="-342900" lvl="1" marL="914400" algn="l">
              <a:lnSpc>
                <a:spcPct val="120000"/>
              </a:lnSpc>
              <a:spcBef>
                <a:spcPts val="500"/>
              </a:spcBef>
              <a:spcAft>
                <a:spcPts val="0"/>
              </a:spcAft>
              <a:buClr>
                <a:schemeClr val="lt1"/>
              </a:buClr>
              <a:buSzPts val="1800"/>
              <a:buChar char="•"/>
              <a:defRPr/>
            </a:lvl2pPr>
            <a:lvl3pPr indent="-342900" lvl="2" marL="1371600" algn="l">
              <a:lnSpc>
                <a:spcPct val="120000"/>
              </a:lnSpc>
              <a:spcBef>
                <a:spcPts val="500"/>
              </a:spcBef>
              <a:spcAft>
                <a:spcPts val="0"/>
              </a:spcAft>
              <a:buClr>
                <a:schemeClr val="lt1"/>
              </a:buClr>
              <a:buSzPts val="1800"/>
              <a:buChar char="•"/>
              <a:defRPr/>
            </a:lvl3pPr>
            <a:lvl4pPr indent="-342900" lvl="3" marL="1828800" algn="l">
              <a:lnSpc>
                <a:spcPct val="120000"/>
              </a:lnSpc>
              <a:spcBef>
                <a:spcPts val="500"/>
              </a:spcBef>
              <a:spcAft>
                <a:spcPts val="0"/>
              </a:spcAft>
              <a:buClr>
                <a:schemeClr val="lt1"/>
              </a:buClr>
              <a:buSzPts val="1800"/>
              <a:buChar char="•"/>
              <a:defRPr/>
            </a:lvl4pPr>
            <a:lvl5pPr indent="-342900" lvl="4" marL="2286000" algn="l">
              <a:lnSpc>
                <a:spcPct val="120000"/>
              </a:lnSpc>
              <a:spcBef>
                <a:spcPts val="500"/>
              </a:spcBef>
              <a:spcAft>
                <a:spcPts val="0"/>
              </a:spcAft>
              <a:buClr>
                <a:schemeClr val="lt1"/>
              </a:buClr>
              <a:buSzPts val="1800"/>
              <a:buChar char="•"/>
              <a:defRPr/>
            </a:lvl5pPr>
            <a:lvl6pPr indent="-342900" lvl="5" marL="2743200" algn="l">
              <a:lnSpc>
                <a:spcPct val="120000"/>
              </a:lnSpc>
              <a:spcBef>
                <a:spcPts val="500"/>
              </a:spcBef>
              <a:spcAft>
                <a:spcPts val="0"/>
              </a:spcAft>
              <a:buClr>
                <a:schemeClr val="lt1"/>
              </a:buClr>
              <a:buSzPts val="1800"/>
              <a:buChar char="•"/>
              <a:defRPr/>
            </a:lvl6pPr>
            <a:lvl7pPr indent="-342900" lvl="6" marL="3200400" algn="l">
              <a:lnSpc>
                <a:spcPct val="120000"/>
              </a:lnSpc>
              <a:spcBef>
                <a:spcPts val="500"/>
              </a:spcBef>
              <a:spcAft>
                <a:spcPts val="0"/>
              </a:spcAft>
              <a:buClr>
                <a:schemeClr val="lt1"/>
              </a:buClr>
              <a:buSzPts val="1800"/>
              <a:buChar char="•"/>
              <a:defRPr/>
            </a:lvl7pPr>
            <a:lvl8pPr indent="-342900" lvl="7" marL="3657600" algn="l">
              <a:lnSpc>
                <a:spcPct val="120000"/>
              </a:lnSpc>
              <a:spcBef>
                <a:spcPts val="500"/>
              </a:spcBef>
              <a:spcAft>
                <a:spcPts val="0"/>
              </a:spcAft>
              <a:buClr>
                <a:schemeClr val="lt1"/>
              </a:buClr>
              <a:buSzPts val="1800"/>
              <a:buChar char="•"/>
              <a:defRPr/>
            </a:lvl8pPr>
            <a:lvl9pPr indent="-342900" lvl="8" marL="4114800" algn="l">
              <a:lnSpc>
                <a:spcPct val="120000"/>
              </a:lnSpc>
              <a:spcBef>
                <a:spcPts val="500"/>
              </a:spcBef>
              <a:spcAft>
                <a:spcPts val="0"/>
              </a:spcAft>
              <a:buClr>
                <a:schemeClr val="lt1"/>
              </a:buClr>
              <a:buSzPts val="1800"/>
              <a:buChar char="•"/>
              <a:defRPr/>
            </a:lvl9pPr>
          </a:lstStyle>
          <a:p/>
        </p:txBody>
      </p:sp>
      <p:sp>
        <p:nvSpPr>
          <p:cNvPr id="61" name="Google Shape;61;p19"/>
          <p:cNvSpPr txBox="1"/>
          <p:nvPr>
            <p:ph idx="10" type="dt"/>
          </p:nvPr>
        </p:nvSpPr>
        <p:spPr>
          <a:xfrm>
            <a:off x="7678736" y="5883275"/>
            <a:ext cx="2743200" cy="365125"/>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2" name="Google Shape;62;p19"/>
          <p:cNvSpPr txBox="1"/>
          <p:nvPr>
            <p:ph idx="11" type="ftr"/>
          </p:nvPr>
        </p:nvSpPr>
        <p:spPr>
          <a:xfrm>
            <a:off x="913794" y="5883275"/>
            <a:ext cx="6672865"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3" name="Google Shape;63;p19"/>
          <p:cNvSpPr txBox="1"/>
          <p:nvPr>
            <p:ph idx="12" type="sldNum"/>
          </p:nvPr>
        </p:nvSpPr>
        <p:spPr>
          <a:xfrm>
            <a:off x="10514011" y="5883275"/>
            <a:ext cx="753545"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ckwell"/>
                <a:ea typeface="Rockwell"/>
                <a:cs typeface="Rockwell"/>
                <a:sym typeface="Rockwel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ckwell"/>
                <a:ea typeface="Rockwell"/>
                <a:cs typeface="Rockwell"/>
                <a:sym typeface="Rockwel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ckwell"/>
                <a:ea typeface="Rockwell"/>
                <a:cs typeface="Rockwell"/>
                <a:sym typeface="Rockwel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ckwell"/>
                <a:ea typeface="Rockwell"/>
                <a:cs typeface="Rockwell"/>
                <a:sym typeface="Rockwel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ckwell"/>
                <a:ea typeface="Rockwell"/>
                <a:cs typeface="Rockwell"/>
                <a:sym typeface="Rockwel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ckwell"/>
                <a:ea typeface="Rockwell"/>
                <a:cs typeface="Rockwell"/>
                <a:sym typeface="Rockwel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ckwell"/>
                <a:ea typeface="Rockwell"/>
                <a:cs typeface="Rockwell"/>
                <a:sym typeface="Rockwel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ckwell"/>
                <a:ea typeface="Rockwell"/>
                <a:cs typeface="Rockwell"/>
                <a:sym typeface="Rockwel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ckwell"/>
                <a:ea typeface="Rockwell"/>
                <a:cs typeface="Rockwell"/>
                <a:sym typeface="Rockwel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64" name="Shape 64"/>
        <p:cNvGrpSpPr/>
        <p:nvPr/>
      </p:nvGrpSpPr>
      <p:grpSpPr>
        <a:xfrm>
          <a:off x="0" y="0"/>
          <a:ext cx="0" cy="0"/>
          <a:chOff x="0" y="0"/>
          <a:chExt cx="0" cy="0"/>
        </a:xfrm>
      </p:grpSpPr>
      <p:sp>
        <p:nvSpPr>
          <p:cNvPr id="65" name="Google Shape;65;p20"/>
          <p:cNvSpPr txBox="1"/>
          <p:nvPr>
            <p:ph idx="10" type="dt"/>
          </p:nvPr>
        </p:nvSpPr>
        <p:spPr>
          <a:xfrm>
            <a:off x="7678736" y="5883275"/>
            <a:ext cx="2743200" cy="365125"/>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6" name="Google Shape;66;p20"/>
          <p:cNvSpPr txBox="1"/>
          <p:nvPr>
            <p:ph idx="11" type="ftr"/>
          </p:nvPr>
        </p:nvSpPr>
        <p:spPr>
          <a:xfrm>
            <a:off x="913794" y="5883275"/>
            <a:ext cx="6672865"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7" name="Google Shape;67;p20"/>
          <p:cNvSpPr txBox="1"/>
          <p:nvPr>
            <p:ph idx="12" type="sldNum"/>
          </p:nvPr>
        </p:nvSpPr>
        <p:spPr>
          <a:xfrm>
            <a:off x="10514011" y="5883275"/>
            <a:ext cx="753545"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ckwell"/>
                <a:ea typeface="Rockwell"/>
                <a:cs typeface="Rockwell"/>
                <a:sym typeface="Rockwel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ckwell"/>
                <a:ea typeface="Rockwell"/>
                <a:cs typeface="Rockwell"/>
                <a:sym typeface="Rockwel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ckwell"/>
                <a:ea typeface="Rockwell"/>
                <a:cs typeface="Rockwell"/>
                <a:sym typeface="Rockwel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ckwell"/>
                <a:ea typeface="Rockwell"/>
                <a:cs typeface="Rockwell"/>
                <a:sym typeface="Rockwel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ckwell"/>
                <a:ea typeface="Rockwell"/>
                <a:cs typeface="Rockwell"/>
                <a:sym typeface="Rockwel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ckwell"/>
                <a:ea typeface="Rockwell"/>
                <a:cs typeface="Rockwell"/>
                <a:sym typeface="Rockwel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ckwell"/>
                <a:ea typeface="Rockwell"/>
                <a:cs typeface="Rockwell"/>
                <a:sym typeface="Rockwel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ckwell"/>
                <a:ea typeface="Rockwell"/>
                <a:cs typeface="Rockwell"/>
                <a:sym typeface="Rockwel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ckwell"/>
                <a:ea typeface="Rockwell"/>
                <a:cs typeface="Rockwell"/>
                <a:sym typeface="Rockwel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68" name="Shape 68"/>
        <p:cNvGrpSpPr/>
        <p:nvPr/>
      </p:nvGrpSpPr>
      <p:grpSpPr>
        <a:xfrm>
          <a:off x="0" y="0"/>
          <a:ext cx="0" cy="0"/>
          <a:chOff x="0" y="0"/>
          <a:chExt cx="0" cy="0"/>
        </a:xfrm>
      </p:grpSpPr>
      <p:sp>
        <p:nvSpPr>
          <p:cNvPr id="69" name="Google Shape;69;p21"/>
          <p:cNvSpPr txBox="1"/>
          <p:nvPr>
            <p:ph type="title"/>
          </p:nvPr>
        </p:nvSpPr>
        <p:spPr>
          <a:xfrm>
            <a:off x="917228" y="609600"/>
            <a:ext cx="3932237" cy="23622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lt1"/>
              </a:buClr>
              <a:buSzPts val="2800"/>
              <a:buFont typeface="Bookman Old Style"/>
              <a:buNone/>
              <a:defRPr sz="28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0" name="Google Shape;70;p21"/>
          <p:cNvSpPr txBox="1"/>
          <p:nvPr>
            <p:ph idx="1" type="body"/>
          </p:nvPr>
        </p:nvSpPr>
        <p:spPr>
          <a:xfrm>
            <a:off x="5078064" y="609600"/>
            <a:ext cx="6189492" cy="5181600"/>
          </a:xfrm>
          <a:prstGeom prst="rect">
            <a:avLst/>
          </a:prstGeom>
          <a:noFill/>
          <a:ln>
            <a:noFill/>
          </a:ln>
        </p:spPr>
        <p:txBody>
          <a:bodyPr anchorCtr="0" anchor="ctr" bIns="45700" lIns="91425" spcFirstLastPara="1" rIns="91425" wrap="square" tIns="45700">
            <a:normAutofit/>
          </a:bodyPr>
          <a:lstStyle>
            <a:lvl1pPr indent="-342900" lvl="0" marL="457200" algn="l">
              <a:lnSpc>
                <a:spcPct val="120000"/>
              </a:lnSpc>
              <a:spcBef>
                <a:spcPts val="1000"/>
              </a:spcBef>
              <a:spcAft>
                <a:spcPts val="0"/>
              </a:spcAft>
              <a:buClr>
                <a:schemeClr val="lt1"/>
              </a:buClr>
              <a:buSzPts val="1800"/>
              <a:buChar char="•"/>
              <a:defRPr/>
            </a:lvl1pPr>
            <a:lvl2pPr indent="-342900" lvl="1" marL="914400" algn="l">
              <a:lnSpc>
                <a:spcPct val="120000"/>
              </a:lnSpc>
              <a:spcBef>
                <a:spcPts val="500"/>
              </a:spcBef>
              <a:spcAft>
                <a:spcPts val="0"/>
              </a:spcAft>
              <a:buClr>
                <a:schemeClr val="lt1"/>
              </a:buClr>
              <a:buSzPts val="1800"/>
              <a:buChar char="•"/>
              <a:defRPr/>
            </a:lvl2pPr>
            <a:lvl3pPr indent="-342900" lvl="2" marL="1371600" algn="l">
              <a:lnSpc>
                <a:spcPct val="120000"/>
              </a:lnSpc>
              <a:spcBef>
                <a:spcPts val="500"/>
              </a:spcBef>
              <a:spcAft>
                <a:spcPts val="0"/>
              </a:spcAft>
              <a:buClr>
                <a:schemeClr val="lt1"/>
              </a:buClr>
              <a:buSzPts val="1800"/>
              <a:buChar char="•"/>
              <a:defRPr/>
            </a:lvl3pPr>
            <a:lvl4pPr indent="-342900" lvl="3" marL="1828800" algn="l">
              <a:lnSpc>
                <a:spcPct val="120000"/>
              </a:lnSpc>
              <a:spcBef>
                <a:spcPts val="500"/>
              </a:spcBef>
              <a:spcAft>
                <a:spcPts val="0"/>
              </a:spcAft>
              <a:buClr>
                <a:schemeClr val="lt1"/>
              </a:buClr>
              <a:buSzPts val="1800"/>
              <a:buChar char="•"/>
              <a:defRPr/>
            </a:lvl4pPr>
            <a:lvl5pPr indent="-342900" lvl="4" marL="2286000" algn="l">
              <a:lnSpc>
                <a:spcPct val="120000"/>
              </a:lnSpc>
              <a:spcBef>
                <a:spcPts val="500"/>
              </a:spcBef>
              <a:spcAft>
                <a:spcPts val="0"/>
              </a:spcAft>
              <a:buClr>
                <a:schemeClr val="lt1"/>
              </a:buClr>
              <a:buSzPts val="1800"/>
              <a:buChar char="•"/>
              <a:defRPr/>
            </a:lvl5pPr>
            <a:lvl6pPr indent="-342900" lvl="5" marL="2743200" algn="l">
              <a:lnSpc>
                <a:spcPct val="120000"/>
              </a:lnSpc>
              <a:spcBef>
                <a:spcPts val="500"/>
              </a:spcBef>
              <a:spcAft>
                <a:spcPts val="0"/>
              </a:spcAft>
              <a:buClr>
                <a:schemeClr val="lt1"/>
              </a:buClr>
              <a:buSzPts val="1800"/>
              <a:buChar char="•"/>
              <a:defRPr/>
            </a:lvl6pPr>
            <a:lvl7pPr indent="-342900" lvl="6" marL="3200400" algn="l">
              <a:lnSpc>
                <a:spcPct val="120000"/>
              </a:lnSpc>
              <a:spcBef>
                <a:spcPts val="500"/>
              </a:spcBef>
              <a:spcAft>
                <a:spcPts val="0"/>
              </a:spcAft>
              <a:buClr>
                <a:schemeClr val="lt1"/>
              </a:buClr>
              <a:buSzPts val="1800"/>
              <a:buChar char="•"/>
              <a:defRPr/>
            </a:lvl7pPr>
            <a:lvl8pPr indent="-342900" lvl="7" marL="3657600" algn="l">
              <a:lnSpc>
                <a:spcPct val="120000"/>
              </a:lnSpc>
              <a:spcBef>
                <a:spcPts val="500"/>
              </a:spcBef>
              <a:spcAft>
                <a:spcPts val="0"/>
              </a:spcAft>
              <a:buClr>
                <a:schemeClr val="lt1"/>
              </a:buClr>
              <a:buSzPts val="1800"/>
              <a:buChar char="•"/>
              <a:defRPr/>
            </a:lvl8pPr>
            <a:lvl9pPr indent="-342900" lvl="8" marL="4114800" algn="l">
              <a:lnSpc>
                <a:spcPct val="120000"/>
              </a:lnSpc>
              <a:spcBef>
                <a:spcPts val="500"/>
              </a:spcBef>
              <a:spcAft>
                <a:spcPts val="0"/>
              </a:spcAft>
              <a:buClr>
                <a:schemeClr val="lt1"/>
              </a:buClr>
              <a:buSzPts val="1800"/>
              <a:buChar char="•"/>
              <a:defRPr/>
            </a:lvl9pPr>
          </a:lstStyle>
          <a:p/>
        </p:txBody>
      </p:sp>
      <p:sp>
        <p:nvSpPr>
          <p:cNvPr id="71" name="Google Shape;71;p21"/>
          <p:cNvSpPr txBox="1"/>
          <p:nvPr>
            <p:ph idx="2" type="body"/>
          </p:nvPr>
        </p:nvSpPr>
        <p:spPr>
          <a:xfrm>
            <a:off x="917228" y="2971800"/>
            <a:ext cx="3932237" cy="2819399"/>
          </a:xfrm>
          <a:prstGeom prst="rect">
            <a:avLst/>
          </a:prstGeom>
          <a:noFill/>
          <a:ln>
            <a:noFill/>
          </a:ln>
        </p:spPr>
        <p:txBody>
          <a:bodyPr anchorCtr="0" anchor="t" bIns="45700" lIns="91425" spcFirstLastPara="1" rIns="91425" wrap="square" tIns="45700">
            <a:normAutofit/>
          </a:bodyPr>
          <a:lstStyle>
            <a:lvl1pPr indent="-228600" lvl="0" marL="457200" algn="ctr">
              <a:lnSpc>
                <a:spcPct val="120000"/>
              </a:lnSpc>
              <a:spcBef>
                <a:spcPts val="1000"/>
              </a:spcBef>
              <a:spcAft>
                <a:spcPts val="0"/>
              </a:spcAft>
              <a:buClr>
                <a:schemeClr val="lt1"/>
              </a:buClr>
              <a:buSzPts val="1600"/>
              <a:buNone/>
              <a:defRPr sz="1600"/>
            </a:lvl1pPr>
            <a:lvl2pPr indent="-228600" lvl="1" marL="914400" algn="l">
              <a:lnSpc>
                <a:spcPct val="120000"/>
              </a:lnSpc>
              <a:spcBef>
                <a:spcPts val="500"/>
              </a:spcBef>
              <a:spcAft>
                <a:spcPts val="0"/>
              </a:spcAft>
              <a:buClr>
                <a:schemeClr val="lt1"/>
              </a:buClr>
              <a:buSzPts val="1400"/>
              <a:buNone/>
              <a:defRPr sz="1400"/>
            </a:lvl2pPr>
            <a:lvl3pPr indent="-228600" lvl="2" marL="1371600" algn="l">
              <a:lnSpc>
                <a:spcPct val="120000"/>
              </a:lnSpc>
              <a:spcBef>
                <a:spcPts val="500"/>
              </a:spcBef>
              <a:spcAft>
                <a:spcPts val="0"/>
              </a:spcAft>
              <a:buClr>
                <a:schemeClr val="lt1"/>
              </a:buClr>
              <a:buSzPts val="1200"/>
              <a:buNone/>
              <a:defRPr sz="1200"/>
            </a:lvl3pPr>
            <a:lvl4pPr indent="-228600" lvl="3" marL="1828800" algn="l">
              <a:lnSpc>
                <a:spcPct val="120000"/>
              </a:lnSpc>
              <a:spcBef>
                <a:spcPts val="500"/>
              </a:spcBef>
              <a:spcAft>
                <a:spcPts val="0"/>
              </a:spcAft>
              <a:buClr>
                <a:schemeClr val="lt1"/>
              </a:buClr>
              <a:buSzPts val="1000"/>
              <a:buNone/>
              <a:defRPr sz="1000"/>
            </a:lvl4pPr>
            <a:lvl5pPr indent="-228600" lvl="4" marL="2286000" algn="l">
              <a:lnSpc>
                <a:spcPct val="120000"/>
              </a:lnSpc>
              <a:spcBef>
                <a:spcPts val="500"/>
              </a:spcBef>
              <a:spcAft>
                <a:spcPts val="0"/>
              </a:spcAft>
              <a:buClr>
                <a:schemeClr val="lt1"/>
              </a:buClr>
              <a:buSzPts val="1000"/>
              <a:buNone/>
              <a:defRPr sz="1000"/>
            </a:lvl5pPr>
            <a:lvl6pPr indent="-228600" lvl="5" marL="2743200" algn="l">
              <a:lnSpc>
                <a:spcPct val="120000"/>
              </a:lnSpc>
              <a:spcBef>
                <a:spcPts val="500"/>
              </a:spcBef>
              <a:spcAft>
                <a:spcPts val="0"/>
              </a:spcAft>
              <a:buClr>
                <a:schemeClr val="lt1"/>
              </a:buClr>
              <a:buSzPts val="1000"/>
              <a:buNone/>
              <a:defRPr sz="1000"/>
            </a:lvl6pPr>
            <a:lvl7pPr indent="-228600" lvl="6" marL="3200400" algn="l">
              <a:lnSpc>
                <a:spcPct val="120000"/>
              </a:lnSpc>
              <a:spcBef>
                <a:spcPts val="500"/>
              </a:spcBef>
              <a:spcAft>
                <a:spcPts val="0"/>
              </a:spcAft>
              <a:buClr>
                <a:schemeClr val="lt1"/>
              </a:buClr>
              <a:buSzPts val="1000"/>
              <a:buNone/>
              <a:defRPr sz="1000"/>
            </a:lvl7pPr>
            <a:lvl8pPr indent="-228600" lvl="7" marL="3657600" algn="l">
              <a:lnSpc>
                <a:spcPct val="120000"/>
              </a:lnSpc>
              <a:spcBef>
                <a:spcPts val="500"/>
              </a:spcBef>
              <a:spcAft>
                <a:spcPts val="0"/>
              </a:spcAft>
              <a:buClr>
                <a:schemeClr val="lt1"/>
              </a:buClr>
              <a:buSzPts val="1000"/>
              <a:buNone/>
              <a:defRPr sz="1000"/>
            </a:lvl8pPr>
            <a:lvl9pPr indent="-228600" lvl="8" marL="4114800" algn="l">
              <a:lnSpc>
                <a:spcPct val="120000"/>
              </a:lnSpc>
              <a:spcBef>
                <a:spcPts val="500"/>
              </a:spcBef>
              <a:spcAft>
                <a:spcPts val="0"/>
              </a:spcAft>
              <a:buClr>
                <a:schemeClr val="lt1"/>
              </a:buClr>
              <a:buSzPts val="1000"/>
              <a:buNone/>
              <a:defRPr sz="1000"/>
            </a:lvl9pPr>
          </a:lstStyle>
          <a:p/>
        </p:txBody>
      </p:sp>
      <p:sp>
        <p:nvSpPr>
          <p:cNvPr id="72" name="Google Shape;72;p21"/>
          <p:cNvSpPr txBox="1"/>
          <p:nvPr>
            <p:ph idx="10" type="dt"/>
          </p:nvPr>
        </p:nvSpPr>
        <p:spPr>
          <a:xfrm>
            <a:off x="7678736" y="5883275"/>
            <a:ext cx="2743200" cy="365125"/>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3" name="Google Shape;73;p21"/>
          <p:cNvSpPr txBox="1"/>
          <p:nvPr>
            <p:ph idx="11" type="ftr"/>
          </p:nvPr>
        </p:nvSpPr>
        <p:spPr>
          <a:xfrm>
            <a:off x="913794" y="5883275"/>
            <a:ext cx="6672865"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4" name="Google Shape;74;p21"/>
          <p:cNvSpPr txBox="1"/>
          <p:nvPr>
            <p:ph idx="12" type="sldNum"/>
          </p:nvPr>
        </p:nvSpPr>
        <p:spPr>
          <a:xfrm>
            <a:off x="10514011" y="5883275"/>
            <a:ext cx="753545"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ckwell"/>
                <a:ea typeface="Rockwell"/>
                <a:cs typeface="Rockwell"/>
                <a:sym typeface="Rockwel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ckwell"/>
                <a:ea typeface="Rockwell"/>
                <a:cs typeface="Rockwell"/>
                <a:sym typeface="Rockwel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ckwell"/>
                <a:ea typeface="Rockwell"/>
                <a:cs typeface="Rockwell"/>
                <a:sym typeface="Rockwel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ckwell"/>
                <a:ea typeface="Rockwell"/>
                <a:cs typeface="Rockwell"/>
                <a:sym typeface="Rockwel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ckwell"/>
                <a:ea typeface="Rockwell"/>
                <a:cs typeface="Rockwell"/>
                <a:sym typeface="Rockwel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ckwell"/>
                <a:ea typeface="Rockwell"/>
                <a:cs typeface="Rockwell"/>
                <a:sym typeface="Rockwel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ckwell"/>
                <a:ea typeface="Rockwell"/>
                <a:cs typeface="Rockwell"/>
                <a:sym typeface="Rockwel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ckwell"/>
                <a:ea typeface="Rockwell"/>
                <a:cs typeface="Rockwell"/>
                <a:sym typeface="Rockwel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ckwell"/>
                <a:ea typeface="Rockwell"/>
                <a:cs typeface="Rockwell"/>
                <a:sym typeface="Rockwel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75" name="Shape 75"/>
        <p:cNvGrpSpPr/>
        <p:nvPr/>
      </p:nvGrpSpPr>
      <p:grpSpPr>
        <a:xfrm>
          <a:off x="0" y="0"/>
          <a:ext cx="0" cy="0"/>
          <a:chOff x="0" y="0"/>
          <a:chExt cx="0" cy="0"/>
        </a:xfrm>
      </p:grpSpPr>
      <p:sp>
        <p:nvSpPr>
          <p:cNvPr id="76" name="Google Shape;76;p22"/>
          <p:cNvSpPr txBox="1"/>
          <p:nvPr>
            <p:ph type="title"/>
          </p:nvPr>
        </p:nvSpPr>
        <p:spPr>
          <a:xfrm>
            <a:off x="917227" y="609600"/>
            <a:ext cx="5929773" cy="23622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lt1"/>
              </a:buClr>
              <a:buSzPts val="3200"/>
              <a:buFont typeface="Bookman Old Style"/>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7" name="Google Shape;77;p22"/>
          <p:cNvSpPr/>
          <p:nvPr>
            <p:ph idx="2" type="pic"/>
          </p:nvPr>
        </p:nvSpPr>
        <p:spPr>
          <a:xfrm>
            <a:off x="7424804" y="758881"/>
            <a:ext cx="3255356" cy="4883038"/>
          </a:xfrm>
          <a:prstGeom prst="rect">
            <a:avLst/>
          </a:prstGeom>
          <a:noFill/>
          <a:ln cap="sq" cmpd="sng" w="190500">
            <a:solidFill>
              <a:srgbClr val="FFFFFF"/>
            </a:solidFill>
            <a:prstDash val="solid"/>
            <a:miter lim="800000"/>
            <a:headEnd len="sm" w="sm" type="none"/>
            <a:tailEnd len="sm" w="sm" type="none"/>
          </a:ln>
          <a:effectLst>
            <a:outerShdw blurRad="55000" rotWithShape="0" algn="tl" dir="5400000" dist="18000">
              <a:srgbClr val="000000">
                <a:alpha val="40000"/>
              </a:srgbClr>
            </a:outerShdw>
          </a:effectLst>
        </p:spPr>
      </p:sp>
      <p:sp>
        <p:nvSpPr>
          <p:cNvPr id="78" name="Google Shape;78;p22"/>
          <p:cNvSpPr txBox="1"/>
          <p:nvPr>
            <p:ph idx="1" type="body"/>
          </p:nvPr>
        </p:nvSpPr>
        <p:spPr>
          <a:xfrm>
            <a:off x="913794" y="2971800"/>
            <a:ext cx="5934950" cy="2819400"/>
          </a:xfrm>
          <a:prstGeom prst="rect">
            <a:avLst/>
          </a:prstGeom>
          <a:noFill/>
          <a:ln>
            <a:noFill/>
          </a:ln>
        </p:spPr>
        <p:txBody>
          <a:bodyPr anchorCtr="0" anchor="t" bIns="45700" lIns="91425" spcFirstLastPara="1" rIns="91425" wrap="square" tIns="45700">
            <a:normAutofit/>
          </a:bodyPr>
          <a:lstStyle>
            <a:lvl1pPr indent="-228600" lvl="0" marL="457200" algn="ctr">
              <a:lnSpc>
                <a:spcPct val="120000"/>
              </a:lnSpc>
              <a:spcBef>
                <a:spcPts val="1000"/>
              </a:spcBef>
              <a:spcAft>
                <a:spcPts val="0"/>
              </a:spcAft>
              <a:buClr>
                <a:schemeClr val="lt1"/>
              </a:buClr>
              <a:buSzPts val="1800"/>
              <a:buNone/>
              <a:defRPr sz="1800"/>
            </a:lvl1pPr>
            <a:lvl2pPr indent="-228600" lvl="1" marL="914400" algn="l">
              <a:lnSpc>
                <a:spcPct val="120000"/>
              </a:lnSpc>
              <a:spcBef>
                <a:spcPts val="500"/>
              </a:spcBef>
              <a:spcAft>
                <a:spcPts val="0"/>
              </a:spcAft>
              <a:buClr>
                <a:schemeClr val="lt1"/>
              </a:buClr>
              <a:buSzPts val="1400"/>
              <a:buNone/>
              <a:defRPr sz="1400"/>
            </a:lvl2pPr>
            <a:lvl3pPr indent="-228600" lvl="2" marL="1371600" algn="l">
              <a:lnSpc>
                <a:spcPct val="120000"/>
              </a:lnSpc>
              <a:spcBef>
                <a:spcPts val="500"/>
              </a:spcBef>
              <a:spcAft>
                <a:spcPts val="0"/>
              </a:spcAft>
              <a:buClr>
                <a:schemeClr val="lt1"/>
              </a:buClr>
              <a:buSzPts val="1200"/>
              <a:buNone/>
              <a:defRPr sz="1200"/>
            </a:lvl3pPr>
            <a:lvl4pPr indent="-228600" lvl="3" marL="1828800" algn="l">
              <a:lnSpc>
                <a:spcPct val="120000"/>
              </a:lnSpc>
              <a:spcBef>
                <a:spcPts val="500"/>
              </a:spcBef>
              <a:spcAft>
                <a:spcPts val="0"/>
              </a:spcAft>
              <a:buClr>
                <a:schemeClr val="lt1"/>
              </a:buClr>
              <a:buSzPts val="1000"/>
              <a:buNone/>
              <a:defRPr sz="1000"/>
            </a:lvl4pPr>
            <a:lvl5pPr indent="-228600" lvl="4" marL="2286000" algn="l">
              <a:lnSpc>
                <a:spcPct val="120000"/>
              </a:lnSpc>
              <a:spcBef>
                <a:spcPts val="500"/>
              </a:spcBef>
              <a:spcAft>
                <a:spcPts val="0"/>
              </a:spcAft>
              <a:buClr>
                <a:schemeClr val="lt1"/>
              </a:buClr>
              <a:buSzPts val="1000"/>
              <a:buNone/>
              <a:defRPr sz="1000"/>
            </a:lvl5pPr>
            <a:lvl6pPr indent="-228600" lvl="5" marL="2743200" algn="l">
              <a:lnSpc>
                <a:spcPct val="120000"/>
              </a:lnSpc>
              <a:spcBef>
                <a:spcPts val="500"/>
              </a:spcBef>
              <a:spcAft>
                <a:spcPts val="0"/>
              </a:spcAft>
              <a:buClr>
                <a:schemeClr val="lt1"/>
              </a:buClr>
              <a:buSzPts val="1000"/>
              <a:buNone/>
              <a:defRPr sz="1000"/>
            </a:lvl6pPr>
            <a:lvl7pPr indent="-228600" lvl="6" marL="3200400" algn="l">
              <a:lnSpc>
                <a:spcPct val="120000"/>
              </a:lnSpc>
              <a:spcBef>
                <a:spcPts val="500"/>
              </a:spcBef>
              <a:spcAft>
                <a:spcPts val="0"/>
              </a:spcAft>
              <a:buClr>
                <a:schemeClr val="lt1"/>
              </a:buClr>
              <a:buSzPts val="1000"/>
              <a:buNone/>
              <a:defRPr sz="1000"/>
            </a:lvl7pPr>
            <a:lvl8pPr indent="-228600" lvl="7" marL="3657600" algn="l">
              <a:lnSpc>
                <a:spcPct val="120000"/>
              </a:lnSpc>
              <a:spcBef>
                <a:spcPts val="500"/>
              </a:spcBef>
              <a:spcAft>
                <a:spcPts val="0"/>
              </a:spcAft>
              <a:buClr>
                <a:schemeClr val="lt1"/>
              </a:buClr>
              <a:buSzPts val="1000"/>
              <a:buNone/>
              <a:defRPr sz="1000"/>
            </a:lvl8pPr>
            <a:lvl9pPr indent="-228600" lvl="8" marL="4114800" algn="l">
              <a:lnSpc>
                <a:spcPct val="120000"/>
              </a:lnSpc>
              <a:spcBef>
                <a:spcPts val="500"/>
              </a:spcBef>
              <a:spcAft>
                <a:spcPts val="0"/>
              </a:spcAft>
              <a:buClr>
                <a:schemeClr val="lt1"/>
              </a:buClr>
              <a:buSzPts val="1000"/>
              <a:buNone/>
              <a:defRPr sz="1000"/>
            </a:lvl9pPr>
          </a:lstStyle>
          <a:p/>
        </p:txBody>
      </p:sp>
      <p:sp>
        <p:nvSpPr>
          <p:cNvPr id="79" name="Google Shape;79;p22"/>
          <p:cNvSpPr txBox="1"/>
          <p:nvPr>
            <p:ph idx="10" type="dt"/>
          </p:nvPr>
        </p:nvSpPr>
        <p:spPr>
          <a:xfrm>
            <a:off x="7678736" y="5883275"/>
            <a:ext cx="2743200" cy="365125"/>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0" name="Google Shape;80;p22"/>
          <p:cNvSpPr txBox="1"/>
          <p:nvPr>
            <p:ph idx="11" type="ftr"/>
          </p:nvPr>
        </p:nvSpPr>
        <p:spPr>
          <a:xfrm>
            <a:off x="913794" y="5883275"/>
            <a:ext cx="6672865"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1" name="Google Shape;81;p22"/>
          <p:cNvSpPr txBox="1"/>
          <p:nvPr>
            <p:ph idx="12" type="sldNum"/>
          </p:nvPr>
        </p:nvSpPr>
        <p:spPr>
          <a:xfrm>
            <a:off x="10514011" y="5883275"/>
            <a:ext cx="753545"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ckwell"/>
                <a:ea typeface="Rockwell"/>
                <a:cs typeface="Rockwell"/>
                <a:sym typeface="Rockwel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ckwell"/>
                <a:ea typeface="Rockwell"/>
                <a:cs typeface="Rockwell"/>
                <a:sym typeface="Rockwel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ckwell"/>
                <a:ea typeface="Rockwell"/>
                <a:cs typeface="Rockwell"/>
                <a:sym typeface="Rockwel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ckwell"/>
                <a:ea typeface="Rockwell"/>
                <a:cs typeface="Rockwell"/>
                <a:sym typeface="Rockwel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ckwell"/>
                <a:ea typeface="Rockwell"/>
                <a:cs typeface="Rockwell"/>
                <a:sym typeface="Rockwel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ckwell"/>
                <a:ea typeface="Rockwell"/>
                <a:cs typeface="Rockwell"/>
                <a:sym typeface="Rockwel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ckwell"/>
                <a:ea typeface="Rockwell"/>
                <a:cs typeface="Rockwell"/>
                <a:sym typeface="Rockwel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ckwell"/>
                <a:ea typeface="Rockwell"/>
                <a:cs typeface="Rockwell"/>
                <a:sym typeface="Rockwel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ckwell"/>
                <a:ea typeface="Rockwell"/>
                <a:cs typeface="Rockwell"/>
                <a:sym typeface="Rockwel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anoramic Picture with Caption">
  <p:cSld name="Panoramic Picture with Caption">
    <p:spTree>
      <p:nvGrpSpPr>
        <p:cNvPr id="82" name="Shape 82"/>
        <p:cNvGrpSpPr/>
        <p:nvPr/>
      </p:nvGrpSpPr>
      <p:grpSpPr>
        <a:xfrm>
          <a:off x="0" y="0"/>
          <a:ext cx="0" cy="0"/>
          <a:chOff x="0" y="0"/>
          <a:chExt cx="0" cy="0"/>
        </a:xfrm>
      </p:grpSpPr>
      <p:sp>
        <p:nvSpPr>
          <p:cNvPr id="83" name="Google Shape;83;p23"/>
          <p:cNvSpPr txBox="1"/>
          <p:nvPr>
            <p:ph type="title"/>
          </p:nvPr>
        </p:nvSpPr>
        <p:spPr>
          <a:xfrm>
            <a:off x="913806" y="4289372"/>
            <a:ext cx="10367564" cy="819355"/>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lt1"/>
              </a:buClr>
              <a:buSzPts val="2800"/>
              <a:buFont typeface="Bookman Old Style"/>
              <a:buNone/>
              <a:defRPr sz="28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4" name="Google Shape;84;p23"/>
          <p:cNvSpPr/>
          <p:nvPr>
            <p:ph idx="2" type="pic"/>
          </p:nvPr>
        </p:nvSpPr>
        <p:spPr>
          <a:xfrm>
            <a:off x="913806" y="621321"/>
            <a:ext cx="10367564" cy="3379735"/>
          </a:xfrm>
          <a:prstGeom prst="rect">
            <a:avLst/>
          </a:prstGeom>
          <a:noFill/>
          <a:ln cap="sq" cmpd="sng" w="190500">
            <a:solidFill>
              <a:srgbClr val="FFFFFF"/>
            </a:solidFill>
            <a:prstDash val="solid"/>
            <a:miter lim="800000"/>
            <a:headEnd len="sm" w="sm" type="none"/>
            <a:tailEnd len="sm" w="sm" type="none"/>
          </a:ln>
          <a:effectLst>
            <a:outerShdw blurRad="55000" rotWithShape="0" algn="tl" dir="5400000" dist="18000">
              <a:srgbClr val="000000">
                <a:alpha val="40000"/>
              </a:srgbClr>
            </a:outerShdw>
          </a:effectLst>
        </p:spPr>
      </p:sp>
      <p:sp>
        <p:nvSpPr>
          <p:cNvPr id="85" name="Google Shape;85;p23"/>
          <p:cNvSpPr txBox="1"/>
          <p:nvPr>
            <p:ph idx="1" type="body"/>
          </p:nvPr>
        </p:nvSpPr>
        <p:spPr>
          <a:xfrm>
            <a:off x="913795" y="5108728"/>
            <a:ext cx="10365998" cy="682472"/>
          </a:xfrm>
          <a:prstGeom prst="rect">
            <a:avLst/>
          </a:prstGeom>
          <a:noFill/>
          <a:ln>
            <a:noFill/>
          </a:ln>
        </p:spPr>
        <p:txBody>
          <a:bodyPr anchorCtr="0" anchor="t" bIns="45700" lIns="91425" spcFirstLastPara="1" rIns="91425" wrap="square" tIns="45700">
            <a:normAutofit/>
          </a:bodyPr>
          <a:lstStyle>
            <a:lvl1pPr indent="-228600" lvl="0" marL="457200" algn="ctr">
              <a:lnSpc>
                <a:spcPct val="120000"/>
              </a:lnSpc>
              <a:spcBef>
                <a:spcPts val="1000"/>
              </a:spcBef>
              <a:spcAft>
                <a:spcPts val="0"/>
              </a:spcAft>
              <a:buClr>
                <a:schemeClr val="lt1"/>
              </a:buClr>
              <a:buSzPts val="1800"/>
              <a:buNone/>
              <a:defRPr sz="1800"/>
            </a:lvl1pPr>
            <a:lvl2pPr indent="-228600" lvl="1" marL="914400" algn="l">
              <a:lnSpc>
                <a:spcPct val="120000"/>
              </a:lnSpc>
              <a:spcBef>
                <a:spcPts val="500"/>
              </a:spcBef>
              <a:spcAft>
                <a:spcPts val="0"/>
              </a:spcAft>
              <a:buClr>
                <a:schemeClr val="lt1"/>
              </a:buClr>
              <a:buSzPts val="1400"/>
              <a:buNone/>
              <a:defRPr sz="1400"/>
            </a:lvl2pPr>
            <a:lvl3pPr indent="-228600" lvl="2" marL="1371600" algn="l">
              <a:lnSpc>
                <a:spcPct val="120000"/>
              </a:lnSpc>
              <a:spcBef>
                <a:spcPts val="500"/>
              </a:spcBef>
              <a:spcAft>
                <a:spcPts val="0"/>
              </a:spcAft>
              <a:buClr>
                <a:schemeClr val="lt1"/>
              </a:buClr>
              <a:buSzPts val="1200"/>
              <a:buNone/>
              <a:defRPr sz="1200"/>
            </a:lvl3pPr>
            <a:lvl4pPr indent="-228600" lvl="3" marL="1828800" algn="l">
              <a:lnSpc>
                <a:spcPct val="120000"/>
              </a:lnSpc>
              <a:spcBef>
                <a:spcPts val="500"/>
              </a:spcBef>
              <a:spcAft>
                <a:spcPts val="0"/>
              </a:spcAft>
              <a:buClr>
                <a:schemeClr val="lt1"/>
              </a:buClr>
              <a:buSzPts val="1000"/>
              <a:buNone/>
              <a:defRPr sz="1000"/>
            </a:lvl4pPr>
            <a:lvl5pPr indent="-228600" lvl="4" marL="2286000" algn="l">
              <a:lnSpc>
                <a:spcPct val="120000"/>
              </a:lnSpc>
              <a:spcBef>
                <a:spcPts val="500"/>
              </a:spcBef>
              <a:spcAft>
                <a:spcPts val="0"/>
              </a:spcAft>
              <a:buClr>
                <a:schemeClr val="lt1"/>
              </a:buClr>
              <a:buSzPts val="1000"/>
              <a:buNone/>
              <a:defRPr sz="1000"/>
            </a:lvl5pPr>
            <a:lvl6pPr indent="-228600" lvl="5" marL="2743200" algn="l">
              <a:lnSpc>
                <a:spcPct val="120000"/>
              </a:lnSpc>
              <a:spcBef>
                <a:spcPts val="500"/>
              </a:spcBef>
              <a:spcAft>
                <a:spcPts val="0"/>
              </a:spcAft>
              <a:buClr>
                <a:schemeClr val="lt1"/>
              </a:buClr>
              <a:buSzPts val="1000"/>
              <a:buNone/>
              <a:defRPr sz="1000"/>
            </a:lvl6pPr>
            <a:lvl7pPr indent="-228600" lvl="6" marL="3200400" algn="l">
              <a:lnSpc>
                <a:spcPct val="120000"/>
              </a:lnSpc>
              <a:spcBef>
                <a:spcPts val="500"/>
              </a:spcBef>
              <a:spcAft>
                <a:spcPts val="0"/>
              </a:spcAft>
              <a:buClr>
                <a:schemeClr val="lt1"/>
              </a:buClr>
              <a:buSzPts val="1000"/>
              <a:buNone/>
              <a:defRPr sz="1000"/>
            </a:lvl7pPr>
            <a:lvl8pPr indent="-228600" lvl="7" marL="3657600" algn="l">
              <a:lnSpc>
                <a:spcPct val="120000"/>
              </a:lnSpc>
              <a:spcBef>
                <a:spcPts val="500"/>
              </a:spcBef>
              <a:spcAft>
                <a:spcPts val="0"/>
              </a:spcAft>
              <a:buClr>
                <a:schemeClr val="lt1"/>
              </a:buClr>
              <a:buSzPts val="1000"/>
              <a:buNone/>
              <a:defRPr sz="1000"/>
            </a:lvl8pPr>
            <a:lvl9pPr indent="-228600" lvl="8" marL="4114800" algn="l">
              <a:lnSpc>
                <a:spcPct val="120000"/>
              </a:lnSpc>
              <a:spcBef>
                <a:spcPts val="500"/>
              </a:spcBef>
              <a:spcAft>
                <a:spcPts val="0"/>
              </a:spcAft>
              <a:buClr>
                <a:schemeClr val="lt1"/>
              </a:buClr>
              <a:buSzPts val="1000"/>
              <a:buNone/>
              <a:defRPr sz="1000"/>
            </a:lvl9pPr>
          </a:lstStyle>
          <a:p/>
        </p:txBody>
      </p:sp>
      <p:sp>
        <p:nvSpPr>
          <p:cNvPr id="86" name="Google Shape;86;p23"/>
          <p:cNvSpPr txBox="1"/>
          <p:nvPr>
            <p:ph idx="10" type="dt"/>
          </p:nvPr>
        </p:nvSpPr>
        <p:spPr>
          <a:xfrm>
            <a:off x="7678736" y="5883275"/>
            <a:ext cx="2743200" cy="365125"/>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7" name="Google Shape;87;p23"/>
          <p:cNvSpPr txBox="1"/>
          <p:nvPr>
            <p:ph idx="11" type="ftr"/>
          </p:nvPr>
        </p:nvSpPr>
        <p:spPr>
          <a:xfrm>
            <a:off x="913794" y="5883275"/>
            <a:ext cx="6672865"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8" name="Google Shape;88;p23"/>
          <p:cNvSpPr txBox="1"/>
          <p:nvPr>
            <p:ph idx="12" type="sldNum"/>
          </p:nvPr>
        </p:nvSpPr>
        <p:spPr>
          <a:xfrm>
            <a:off x="10514011" y="5883275"/>
            <a:ext cx="753545"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ckwell"/>
                <a:ea typeface="Rockwell"/>
                <a:cs typeface="Rockwell"/>
                <a:sym typeface="Rockwel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ckwell"/>
                <a:ea typeface="Rockwell"/>
                <a:cs typeface="Rockwell"/>
                <a:sym typeface="Rockwel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ckwell"/>
                <a:ea typeface="Rockwell"/>
                <a:cs typeface="Rockwell"/>
                <a:sym typeface="Rockwel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ckwell"/>
                <a:ea typeface="Rockwell"/>
                <a:cs typeface="Rockwell"/>
                <a:sym typeface="Rockwel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ckwell"/>
                <a:ea typeface="Rockwell"/>
                <a:cs typeface="Rockwell"/>
                <a:sym typeface="Rockwel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ckwell"/>
                <a:ea typeface="Rockwell"/>
                <a:cs typeface="Rockwell"/>
                <a:sym typeface="Rockwel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ckwell"/>
                <a:ea typeface="Rockwell"/>
                <a:cs typeface="Rockwell"/>
                <a:sym typeface="Rockwel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ckwell"/>
                <a:ea typeface="Rockwell"/>
                <a:cs typeface="Rockwell"/>
                <a:sym typeface="Rockwel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ckwell"/>
                <a:ea typeface="Rockwell"/>
                <a:cs typeface="Rockwell"/>
                <a:sym typeface="Rockwel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aption">
  <p:cSld name="Title and Caption">
    <p:spTree>
      <p:nvGrpSpPr>
        <p:cNvPr id="89" name="Shape 89"/>
        <p:cNvGrpSpPr/>
        <p:nvPr/>
      </p:nvGrpSpPr>
      <p:grpSpPr>
        <a:xfrm>
          <a:off x="0" y="0"/>
          <a:ext cx="0" cy="0"/>
          <a:chOff x="0" y="0"/>
          <a:chExt cx="0" cy="0"/>
        </a:xfrm>
      </p:grpSpPr>
      <p:sp>
        <p:nvSpPr>
          <p:cNvPr id="90" name="Google Shape;90;p24"/>
          <p:cNvSpPr txBox="1"/>
          <p:nvPr>
            <p:ph type="title"/>
          </p:nvPr>
        </p:nvSpPr>
        <p:spPr>
          <a:xfrm>
            <a:off x="913795" y="609600"/>
            <a:ext cx="10353762" cy="3424859"/>
          </a:xfrm>
          <a:prstGeom prst="rect">
            <a:avLst/>
          </a:prstGeom>
          <a:noFill/>
          <a:ln>
            <a:noFill/>
          </a:ln>
        </p:spPr>
        <p:txBody>
          <a:bodyPr anchorCtr="0" anchor="ctr" bIns="45700" lIns="91425" spcFirstLastPara="1" rIns="91425" wrap="square" tIns="45700">
            <a:normAutofit/>
          </a:bodyPr>
          <a:lstStyle>
            <a:lvl1pPr lvl="0" algn="ctr">
              <a:lnSpc>
                <a:spcPct val="90000"/>
              </a:lnSpc>
              <a:spcBef>
                <a:spcPts val="0"/>
              </a:spcBef>
              <a:spcAft>
                <a:spcPts val="0"/>
              </a:spcAft>
              <a:buClr>
                <a:schemeClr val="lt1"/>
              </a:buClr>
              <a:buSzPts val="3200"/>
              <a:buFont typeface="Bookman Old Style"/>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1" name="Google Shape;91;p24"/>
          <p:cNvSpPr txBox="1"/>
          <p:nvPr>
            <p:ph idx="1" type="body"/>
          </p:nvPr>
        </p:nvSpPr>
        <p:spPr>
          <a:xfrm>
            <a:off x="913795" y="4204820"/>
            <a:ext cx="10353761" cy="1592186"/>
          </a:xfrm>
          <a:prstGeom prst="rect">
            <a:avLst/>
          </a:prstGeom>
          <a:noFill/>
          <a:ln>
            <a:noFill/>
          </a:ln>
        </p:spPr>
        <p:txBody>
          <a:bodyPr anchorCtr="0" anchor="ctr" bIns="45700" lIns="91425" spcFirstLastPara="1" rIns="91425" wrap="square" tIns="45700">
            <a:normAutofit/>
          </a:bodyPr>
          <a:lstStyle>
            <a:lvl1pPr indent="-228600" lvl="0" marL="457200" algn="ctr">
              <a:lnSpc>
                <a:spcPct val="120000"/>
              </a:lnSpc>
              <a:spcBef>
                <a:spcPts val="1000"/>
              </a:spcBef>
              <a:spcAft>
                <a:spcPts val="0"/>
              </a:spcAft>
              <a:buClr>
                <a:schemeClr val="lt1"/>
              </a:buClr>
              <a:buSzPts val="1600"/>
              <a:buNone/>
              <a:defRPr sz="1600"/>
            </a:lvl1pPr>
            <a:lvl2pPr indent="-228600" lvl="1" marL="914400" algn="l">
              <a:lnSpc>
                <a:spcPct val="120000"/>
              </a:lnSpc>
              <a:spcBef>
                <a:spcPts val="500"/>
              </a:spcBef>
              <a:spcAft>
                <a:spcPts val="0"/>
              </a:spcAft>
              <a:buClr>
                <a:schemeClr val="lt1"/>
              </a:buClr>
              <a:buSzPts val="1400"/>
              <a:buNone/>
              <a:defRPr sz="1400"/>
            </a:lvl2pPr>
            <a:lvl3pPr indent="-228600" lvl="2" marL="1371600" algn="l">
              <a:lnSpc>
                <a:spcPct val="120000"/>
              </a:lnSpc>
              <a:spcBef>
                <a:spcPts val="500"/>
              </a:spcBef>
              <a:spcAft>
                <a:spcPts val="0"/>
              </a:spcAft>
              <a:buClr>
                <a:schemeClr val="lt1"/>
              </a:buClr>
              <a:buSzPts val="1200"/>
              <a:buNone/>
              <a:defRPr sz="1200"/>
            </a:lvl3pPr>
            <a:lvl4pPr indent="-228600" lvl="3" marL="1828800" algn="l">
              <a:lnSpc>
                <a:spcPct val="120000"/>
              </a:lnSpc>
              <a:spcBef>
                <a:spcPts val="500"/>
              </a:spcBef>
              <a:spcAft>
                <a:spcPts val="0"/>
              </a:spcAft>
              <a:buClr>
                <a:schemeClr val="lt1"/>
              </a:buClr>
              <a:buSzPts val="1000"/>
              <a:buNone/>
              <a:defRPr sz="1000"/>
            </a:lvl4pPr>
            <a:lvl5pPr indent="-228600" lvl="4" marL="2286000" algn="l">
              <a:lnSpc>
                <a:spcPct val="120000"/>
              </a:lnSpc>
              <a:spcBef>
                <a:spcPts val="500"/>
              </a:spcBef>
              <a:spcAft>
                <a:spcPts val="0"/>
              </a:spcAft>
              <a:buClr>
                <a:schemeClr val="lt1"/>
              </a:buClr>
              <a:buSzPts val="1000"/>
              <a:buNone/>
              <a:defRPr sz="1000"/>
            </a:lvl5pPr>
            <a:lvl6pPr indent="-228600" lvl="5" marL="2743200" algn="l">
              <a:lnSpc>
                <a:spcPct val="120000"/>
              </a:lnSpc>
              <a:spcBef>
                <a:spcPts val="500"/>
              </a:spcBef>
              <a:spcAft>
                <a:spcPts val="0"/>
              </a:spcAft>
              <a:buClr>
                <a:schemeClr val="lt1"/>
              </a:buClr>
              <a:buSzPts val="1000"/>
              <a:buNone/>
              <a:defRPr sz="1000"/>
            </a:lvl6pPr>
            <a:lvl7pPr indent="-228600" lvl="6" marL="3200400" algn="l">
              <a:lnSpc>
                <a:spcPct val="120000"/>
              </a:lnSpc>
              <a:spcBef>
                <a:spcPts val="500"/>
              </a:spcBef>
              <a:spcAft>
                <a:spcPts val="0"/>
              </a:spcAft>
              <a:buClr>
                <a:schemeClr val="lt1"/>
              </a:buClr>
              <a:buSzPts val="1000"/>
              <a:buNone/>
              <a:defRPr sz="1000"/>
            </a:lvl7pPr>
            <a:lvl8pPr indent="-228600" lvl="7" marL="3657600" algn="l">
              <a:lnSpc>
                <a:spcPct val="120000"/>
              </a:lnSpc>
              <a:spcBef>
                <a:spcPts val="500"/>
              </a:spcBef>
              <a:spcAft>
                <a:spcPts val="0"/>
              </a:spcAft>
              <a:buClr>
                <a:schemeClr val="lt1"/>
              </a:buClr>
              <a:buSzPts val="1000"/>
              <a:buNone/>
              <a:defRPr sz="1000"/>
            </a:lvl8pPr>
            <a:lvl9pPr indent="-228600" lvl="8" marL="4114800" algn="l">
              <a:lnSpc>
                <a:spcPct val="120000"/>
              </a:lnSpc>
              <a:spcBef>
                <a:spcPts val="500"/>
              </a:spcBef>
              <a:spcAft>
                <a:spcPts val="0"/>
              </a:spcAft>
              <a:buClr>
                <a:schemeClr val="lt1"/>
              </a:buClr>
              <a:buSzPts val="1000"/>
              <a:buNone/>
              <a:defRPr sz="1000"/>
            </a:lvl9pPr>
          </a:lstStyle>
          <a:p/>
        </p:txBody>
      </p:sp>
      <p:sp>
        <p:nvSpPr>
          <p:cNvPr id="92" name="Google Shape;92;p24"/>
          <p:cNvSpPr txBox="1"/>
          <p:nvPr>
            <p:ph idx="10" type="dt"/>
          </p:nvPr>
        </p:nvSpPr>
        <p:spPr>
          <a:xfrm>
            <a:off x="7678736" y="5883275"/>
            <a:ext cx="2743200" cy="365125"/>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3" name="Google Shape;93;p24"/>
          <p:cNvSpPr txBox="1"/>
          <p:nvPr>
            <p:ph idx="11" type="ftr"/>
          </p:nvPr>
        </p:nvSpPr>
        <p:spPr>
          <a:xfrm>
            <a:off x="913794" y="5883275"/>
            <a:ext cx="6672865"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4" name="Google Shape;94;p24"/>
          <p:cNvSpPr txBox="1"/>
          <p:nvPr>
            <p:ph idx="12" type="sldNum"/>
          </p:nvPr>
        </p:nvSpPr>
        <p:spPr>
          <a:xfrm>
            <a:off x="10514011" y="5883275"/>
            <a:ext cx="753545"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ckwell"/>
                <a:ea typeface="Rockwell"/>
                <a:cs typeface="Rockwell"/>
                <a:sym typeface="Rockwel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ckwell"/>
                <a:ea typeface="Rockwell"/>
                <a:cs typeface="Rockwell"/>
                <a:sym typeface="Rockwel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ckwell"/>
                <a:ea typeface="Rockwell"/>
                <a:cs typeface="Rockwell"/>
                <a:sym typeface="Rockwel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ckwell"/>
                <a:ea typeface="Rockwell"/>
                <a:cs typeface="Rockwell"/>
                <a:sym typeface="Rockwel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ckwell"/>
                <a:ea typeface="Rockwell"/>
                <a:cs typeface="Rockwell"/>
                <a:sym typeface="Rockwel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ckwell"/>
                <a:ea typeface="Rockwell"/>
                <a:cs typeface="Rockwell"/>
                <a:sym typeface="Rockwel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ckwell"/>
                <a:ea typeface="Rockwell"/>
                <a:cs typeface="Rockwell"/>
                <a:sym typeface="Rockwel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ckwell"/>
                <a:ea typeface="Rockwell"/>
                <a:cs typeface="Rockwell"/>
                <a:sym typeface="Rockwel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ckwell"/>
                <a:ea typeface="Rockwell"/>
                <a:cs typeface="Rockwell"/>
                <a:sym typeface="Rockwel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with Caption">
  <p:cSld name="Quote with Caption">
    <p:spTree>
      <p:nvGrpSpPr>
        <p:cNvPr id="95" name="Shape 95"/>
        <p:cNvGrpSpPr/>
        <p:nvPr/>
      </p:nvGrpSpPr>
      <p:grpSpPr>
        <a:xfrm>
          <a:off x="0" y="0"/>
          <a:ext cx="0" cy="0"/>
          <a:chOff x="0" y="0"/>
          <a:chExt cx="0" cy="0"/>
        </a:xfrm>
      </p:grpSpPr>
      <p:sp>
        <p:nvSpPr>
          <p:cNvPr id="96" name="Google Shape;96;p25"/>
          <p:cNvSpPr txBox="1"/>
          <p:nvPr>
            <p:ph type="title"/>
          </p:nvPr>
        </p:nvSpPr>
        <p:spPr>
          <a:xfrm>
            <a:off x="1446212" y="609600"/>
            <a:ext cx="9302752" cy="2992904"/>
          </a:xfrm>
          <a:prstGeom prst="rect">
            <a:avLst/>
          </a:prstGeom>
          <a:noFill/>
          <a:ln>
            <a:noFill/>
          </a:ln>
        </p:spPr>
        <p:txBody>
          <a:bodyPr anchorCtr="0" anchor="ctr" bIns="45700" lIns="91425" spcFirstLastPara="1" rIns="91425" wrap="square" tIns="45700">
            <a:normAutofit/>
          </a:bodyPr>
          <a:lstStyle>
            <a:lvl1pPr lvl="0" algn="ctr">
              <a:lnSpc>
                <a:spcPct val="90000"/>
              </a:lnSpc>
              <a:spcBef>
                <a:spcPts val="0"/>
              </a:spcBef>
              <a:spcAft>
                <a:spcPts val="0"/>
              </a:spcAft>
              <a:buClr>
                <a:schemeClr val="lt1"/>
              </a:buClr>
              <a:buSzPts val="3200"/>
              <a:buFont typeface="Bookman Old Style"/>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7" name="Google Shape;97;p25"/>
          <p:cNvSpPr txBox="1"/>
          <p:nvPr>
            <p:ph idx="1" type="body"/>
          </p:nvPr>
        </p:nvSpPr>
        <p:spPr>
          <a:xfrm>
            <a:off x="1720644" y="3610032"/>
            <a:ext cx="8752299" cy="426812"/>
          </a:xfrm>
          <a:prstGeom prst="rect">
            <a:avLst/>
          </a:prstGeom>
          <a:noFill/>
          <a:ln>
            <a:noFill/>
          </a:ln>
        </p:spPr>
        <p:txBody>
          <a:bodyPr anchorCtr="0" anchor="t" bIns="45700" lIns="91425" spcFirstLastPara="1" rIns="91425" wrap="square" tIns="45700">
            <a:normAutofit/>
          </a:bodyPr>
          <a:lstStyle>
            <a:lvl1pPr indent="-228600" lvl="0" marL="457200" algn="r">
              <a:lnSpc>
                <a:spcPct val="120000"/>
              </a:lnSpc>
              <a:spcBef>
                <a:spcPts val="1000"/>
              </a:spcBef>
              <a:spcAft>
                <a:spcPts val="0"/>
              </a:spcAft>
              <a:buClr>
                <a:schemeClr val="lt1"/>
              </a:buClr>
              <a:buSzPts val="1400"/>
              <a:buNone/>
              <a:defRPr sz="1400"/>
            </a:lvl1pPr>
            <a:lvl2pPr indent="-228600" lvl="1" marL="914400" algn="l">
              <a:lnSpc>
                <a:spcPct val="120000"/>
              </a:lnSpc>
              <a:spcBef>
                <a:spcPts val="500"/>
              </a:spcBef>
              <a:spcAft>
                <a:spcPts val="0"/>
              </a:spcAft>
              <a:buClr>
                <a:schemeClr val="lt1"/>
              </a:buClr>
              <a:buSzPts val="1400"/>
              <a:buNone/>
              <a:defRPr sz="1400"/>
            </a:lvl2pPr>
            <a:lvl3pPr indent="-228600" lvl="2" marL="1371600" algn="l">
              <a:lnSpc>
                <a:spcPct val="120000"/>
              </a:lnSpc>
              <a:spcBef>
                <a:spcPts val="500"/>
              </a:spcBef>
              <a:spcAft>
                <a:spcPts val="0"/>
              </a:spcAft>
              <a:buClr>
                <a:schemeClr val="lt1"/>
              </a:buClr>
              <a:buSzPts val="1200"/>
              <a:buNone/>
              <a:defRPr sz="1200"/>
            </a:lvl3pPr>
            <a:lvl4pPr indent="-228600" lvl="3" marL="1828800" algn="l">
              <a:lnSpc>
                <a:spcPct val="120000"/>
              </a:lnSpc>
              <a:spcBef>
                <a:spcPts val="500"/>
              </a:spcBef>
              <a:spcAft>
                <a:spcPts val="0"/>
              </a:spcAft>
              <a:buClr>
                <a:schemeClr val="lt1"/>
              </a:buClr>
              <a:buSzPts val="1000"/>
              <a:buNone/>
              <a:defRPr sz="1000"/>
            </a:lvl4pPr>
            <a:lvl5pPr indent="-228600" lvl="4" marL="2286000" algn="l">
              <a:lnSpc>
                <a:spcPct val="120000"/>
              </a:lnSpc>
              <a:spcBef>
                <a:spcPts val="500"/>
              </a:spcBef>
              <a:spcAft>
                <a:spcPts val="0"/>
              </a:spcAft>
              <a:buClr>
                <a:schemeClr val="lt1"/>
              </a:buClr>
              <a:buSzPts val="1000"/>
              <a:buNone/>
              <a:defRPr sz="1000"/>
            </a:lvl5pPr>
            <a:lvl6pPr indent="-228600" lvl="5" marL="2743200" algn="l">
              <a:lnSpc>
                <a:spcPct val="120000"/>
              </a:lnSpc>
              <a:spcBef>
                <a:spcPts val="500"/>
              </a:spcBef>
              <a:spcAft>
                <a:spcPts val="0"/>
              </a:spcAft>
              <a:buClr>
                <a:schemeClr val="lt1"/>
              </a:buClr>
              <a:buSzPts val="1000"/>
              <a:buNone/>
              <a:defRPr sz="1000"/>
            </a:lvl6pPr>
            <a:lvl7pPr indent="-228600" lvl="6" marL="3200400" algn="l">
              <a:lnSpc>
                <a:spcPct val="120000"/>
              </a:lnSpc>
              <a:spcBef>
                <a:spcPts val="500"/>
              </a:spcBef>
              <a:spcAft>
                <a:spcPts val="0"/>
              </a:spcAft>
              <a:buClr>
                <a:schemeClr val="lt1"/>
              </a:buClr>
              <a:buSzPts val="1000"/>
              <a:buNone/>
              <a:defRPr sz="1000"/>
            </a:lvl7pPr>
            <a:lvl8pPr indent="-228600" lvl="7" marL="3657600" algn="l">
              <a:lnSpc>
                <a:spcPct val="120000"/>
              </a:lnSpc>
              <a:spcBef>
                <a:spcPts val="500"/>
              </a:spcBef>
              <a:spcAft>
                <a:spcPts val="0"/>
              </a:spcAft>
              <a:buClr>
                <a:schemeClr val="lt1"/>
              </a:buClr>
              <a:buSzPts val="1000"/>
              <a:buNone/>
              <a:defRPr sz="1000"/>
            </a:lvl8pPr>
            <a:lvl9pPr indent="-228600" lvl="8" marL="4114800" algn="l">
              <a:lnSpc>
                <a:spcPct val="120000"/>
              </a:lnSpc>
              <a:spcBef>
                <a:spcPts val="500"/>
              </a:spcBef>
              <a:spcAft>
                <a:spcPts val="0"/>
              </a:spcAft>
              <a:buClr>
                <a:schemeClr val="lt1"/>
              </a:buClr>
              <a:buSzPts val="1000"/>
              <a:buNone/>
              <a:defRPr sz="1000"/>
            </a:lvl9pPr>
          </a:lstStyle>
          <a:p/>
        </p:txBody>
      </p:sp>
      <p:sp>
        <p:nvSpPr>
          <p:cNvPr id="98" name="Google Shape;98;p25"/>
          <p:cNvSpPr txBox="1"/>
          <p:nvPr>
            <p:ph idx="2" type="body"/>
          </p:nvPr>
        </p:nvSpPr>
        <p:spPr>
          <a:xfrm>
            <a:off x="913794" y="4204821"/>
            <a:ext cx="10353762" cy="1586380"/>
          </a:xfrm>
          <a:prstGeom prst="rect">
            <a:avLst/>
          </a:prstGeom>
          <a:noFill/>
          <a:ln>
            <a:noFill/>
          </a:ln>
        </p:spPr>
        <p:txBody>
          <a:bodyPr anchorCtr="0" anchor="ctr" bIns="45700" lIns="91425" spcFirstLastPara="1" rIns="91425" wrap="square" tIns="45700">
            <a:normAutofit/>
          </a:bodyPr>
          <a:lstStyle>
            <a:lvl1pPr indent="-228600" lvl="0" marL="457200" algn="ctr">
              <a:lnSpc>
                <a:spcPct val="120000"/>
              </a:lnSpc>
              <a:spcBef>
                <a:spcPts val="1000"/>
              </a:spcBef>
              <a:spcAft>
                <a:spcPts val="0"/>
              </a:spcAft>
              <a:buClr>
                <a:schemeClr val="lt1"/>
              </a:buClr>
              <a:buSzPts val="1600"/>
              <a:buNone/>
              <a:defRPr sz="1600"/>
            </a:lvl1pPr>
            <a:lvl2pPr indent="-228600" lvl="1" marL="914400" algn="l">
              <a:lnSpc>
                <a:spcPct val="120000"/>
              </a:lnSpc>
              <a:spcBef>
                <a:spcPts val="500"/>
              </a:spcBef>
              <a:spcAft>
                <a:spcPts val="0"/>
              </a:spcAft>
              <a:buClr>
                <a:schemeClr val="lt1"/>
              </a:buClr>
              <a:buSzPts val="1400"/>
              <a:buNone/>
              <a:defRPr sz="1400"/>
            </a:lvl2pPr>
            <a:lvl3pPr indent="-228600" lvl="2" marL="1371600" algn="l">
              <a:lnSpc>
                <a:spcPct val="120000"/>
              </a:lnSpc>
              <a:spcBef>
                <a:spcPts val="500"/>
              </a:spcBef>
              <a:spcAft>
                <a:spcPts val="0"/>
              </a:spcAft>
              <a:buClr>
                <a:schemeClr val="lt1"/>
              </a:buClr>
              <a:buSzPts val="1200"/>
              <a:buNone/>
              <a:defRPr sz="1200"/>
            </a:lvl3pPr>
            <a:lvl4pPr indent="-228600" lvl="3" marL="1828800" algn="l">
              <a:lnSpc>
                <a:spcPct val="120000"/>
              </a:lnSpc>
              <a:spcBef>
                <a:spcPts val="500"/>
              </a:spcBef>
              <a:spcAft>
                <a:spcPts val="0"/>
              </a:spcAft>
              <a:buClr>
                <a:schemeClr val="lt1"/>
              </a:buClr>
              <a:buSzPts val="1000"/>
              <a:buNone/>
              <a:defRPr sz="1000"/>
            </a:lvl4pPr>
            <a:lvl5pPr indent="-228600" lvl="4" marL="2286000" algn="l">
              <a:lnSpc>
                <a:spcPct val="120000"/>
              </a:lnSpc>
              <a:spcBef>
                <a:spcPts val="500"/>
              </a:spcBef>
              <a:spcAft>
                <a:spcPts val="0"/>
              </a:spcAft>
              <a:buClr>
                <a:schemeClr val="lt1"/>
              </a:buClr>
              <a:buSzPts val="1000"/>
              <a:buNone/>
              <a:defRPr sz="1000"/>
            </a:lvl5pPr>
            <a:lvl6pPr indent="-228600" lvl="5" marL="2743200" algn="l">
              <a:lnSpc>
                <a:spcPct val="120000"/>
              </a:lnSpc>
              <a:spcBef>
                <a:spcPts val="500"/>
              </a:spcBef>
              <a:spcAft>
                <a:spcPts val="0"/>
              </a:spcAft>
              <a:buClr>
                <a:schemeClr val="lt1"/>
              </a:buClr>
              <a:buSzPts val="1000"/>
              <a:buNone/>
              <a:defRPr sz="1000"/>
            </a:lvl6pPr>
            <a:lvl7pPr indent="-228600" lvl="6" marL="3200400" algn="l">
              <a:lnSpc>
                <a:spcPct val="120000"/>
              </a:lnSpc>
              <a:spcBef>
                <a:spcPts val="500"/>
              </a:spcBef>
              <a:spcAft>
                <a:spcPts val="0"/>
              </a:spcAft>
              <a:buClr>
                <a:schemeClr val="lt1"/>
              </a:buClr>
              <a:buSzPts val="1000"/>
              <a:buNone/>
              <a:defRPr sz="1000"/>
            </a:lvl7pPr>
            <a:lvl8pPr indent="-228600" lvl="7" marL="3657600" algn="l">
              <a:lnSpc>
                <a:spcPct val="120000"/>
              </a:lnSpc>
              <a:spcBef>
                <a:spcPts val="500"/>
              </a:spcBef>
              <a:spcAft>
                <a:spcPts val="0"/>
              </a:spcAft>
              <a:buClr>
                <a:schemeClr val="lt1"/>
              </a:buClr>
              <a:buSzPts val="1000"/>
              <a:buNone/>
              <a:defRPr sz="1000"/>
            </a:lvl8pPr>
            <a:lvl9pPr indent="-228600" lvl="8" marL="4114800" algn="l">
              <a:lnSpc>
                <a:spcPct val="120000"/>
              </a:lnSpc>
              <a:spcBef>
                <a:spcPts val="500"/>
              </a:spcBef>
              <a:spcAft>
                <a:spcPts val="0"/>
              </a:spcAft>
              <a:buClr>
                <a:schemeClr val="lt1"/>
              </a:buClr>
              <a:buSzPts val="1000"/>
              <a:buNone/>
              <a:defRPr sz="1000"/>
            </a:lvl9pPr>
          </a:lstStyle>
          <a:p/>
        </p:txBody>
      </p:sp>
      <p:sp>
        <p:nvSpPr>
          <p:cNvPr id="99" name="Google Shape;99;p25"/>
          <p:cNvSpPr txBox="1"/>
          <p:nvPr>
            <p:ph idx="10" type="dt"/>
          </p:nvPr>
        </p:nvSpPr>
        <p:spPr>
          <a:xfrm>
            <a:off x="7678736" y="5883275"/>
            <a:ext cx="2743200" cy="365125"/>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00" name="Google Shape;100;p25"/>
          <p:cNvSpPr txBox="1"/>
          <p:nvPr>
            <p:ph idx="11" type="ftr"/>
          </p:nvPr>
        </p:nvSpPr>
        <p:spPr>
          <a:xfrm>
            <a:off x="913794" y="5883275"/>
            <a:ext cx="6672865"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01" name="Google Shape;101;p25"/>
          <p:cNvSpPr txBox="1"/>
          <p:nvPr>
            <p:ph idx="12" type="sldNum"/>
          </p:nvPr>
        </p:nvSpPr>
        <p:spPr>
          <a:xfrm>
            <a:off x="10514011" y="5883275"/>
            <a:ext cx="753545"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ckwell"/>
                <a:ea typeface="Rockwell"/>
                <a:cs typeface="Rockwell"/>
                <a:sym typeface="Rockwel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ckwell"/>
                <a:ea typeface="Rockwell"/>
                <a:cs typeface="Rockwell"/>
                <a:sym typeface="Rockwel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ckwell"/>
                <a:ea typeface="Rockwell"/>
                <a:cs typeface="Rockwell"/>
                <a:sym typeface="Rockwel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ckwell"/>
                <a:ea typeface="Rockwell"/>
                <a:cs typeface="Rockwell"/>
                <a:sym typeface="Rockwel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ckwell"/>
                <a:ea typeface="Rockwell"/>
                <a:cs typeface="Rockwell"/>
                <a:sym typeface="Rockwel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ckwell"/>
                <a:ea typeface="Rockwell"/>
                <a:cs typeface="Rockwell"/>
                <a:sym typeface="Rockwel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ckwell"/>
                <a:ea typeface="Rockwell"/>
                <a:cs typeface="Rockwell"/>
                <a:sym typeface="Rockwel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ckwell"/>
                <a:ea typeface="Rockwell"/>
                <a:cs typeface="Rockwell"/>
                <a:sym typeface="Rockwel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ckwell"/>
                <a:ea typeface="Rockwell"/>
                <a:cs typeface="Rockwell"/>
                <a:sym typeface="Rockwell"/>
              </a:defRPr>
            </a:lvl9pPr>
          </a:lstStyle>
          <a:p>
            <a:pPr indent="0" lvl="0" marL="0" rtl="0" algn="r">
              <a:spcBef>
                <a:spcPts val="0"/>
              </a:spcBef>
              <a:spcAft>
                <a:spcPts val="0"/>
              </a:spcAft>
              <a:buNone/>
            </a:pPr>
            <a:fld id="{00000000-1234-1234-1234-123412341234}" type="slidenum">
              <a:rPr lang="en-US"/>
              <a:t>‹#›</a:t>
            </a:fld>
            <a:endParaRPr/>
          </a:p>
        </p:txBody>
      </p:sp>
      <p:sp>
        <p:nvSpPr>
          <p:cNvPr id="102" name="Google Shape;102;p25"/>
          <p:cNvSpPr txBox="1"/>
          <p:nvPr/>
        </p:nvSpPr>
        <p:spPr>
          <a:xfrm>
            <a:off x="836612" y="735241"/>
            <a:ext cx="609600" cy="584776"/>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lt1"/>
              </a:buClr>
              <a:buSzPts val="8000"/>
              <a:buFont typeface="Rockwell"/>
              <a:buNone/>
            </a:pPr>
            <a:r>
              <a:rPr b="0" i="0" lang="en-US" sz="8000" u="none" cap="none" strike="noStrike">
                <a:solidFill>
                  <a:schemeClr val="lt1"/>
                </a:solidFill>
                <a:latin typeface="Rockwell"/>
                <a:ea typeface="Rockwell"/>
                <a:cs typeface="Rockwell"/>
                <a:sym typeface="Rockwell"/>
              </a:rPr>
              <a:t>“</a:t>
            </a:r>
            <a:endParaRPr b="0" i="0" sz="1400" u="none" cap="none" strike="noStrike">
              <a:solidFill>
                <a:srgbClr val="000000"/>
              </a:solidFill>
              <a:latin typeface="Arial"/>
              <a:ea typeface="Arial"/>
              <a:cs typeface="Arial"/>
              <a:sym typeface="Arial"/>
            </a:endParaRPr>
          </a:p>
        </p:txBody>
      </p:sp>
      <p:sp>
        <p:nvSpPr>
          <p:cNvPr id="103" name="Google Shape;103;p25"/>
          <p:cNvSpPr txBox="1"/>
          <p:nvPr/>
        </p:nvSpPr>
        <p:spPr>
          <a:xfrm>
            <a:off x="10657956" y="2972093"/>
            <a:ext cx="609600" cy="584776"/>
          </a:xfrm>
          <a:prstGeom prst="rect">
            <a:avLst/>
          </a:prstGeom>
          <a:no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Clr>
                <a:schemeClr val="lt1"/>
              </a:buClr>
              <a:buSzPts val="8000"/>
              <a:buFont typeface="Rockwell"/>
              <a:buNone/>
            </a:pPr>
            <a:r>
              <a:rPr b="0" i="0" lang="en-US" sz="8000" u="none" cap="none" strike="noStrike">
                <a:solidFill>
                  <a:schemeClr val="lt1"/>
                </a:solidFill>
                <a:latin typeface="Rockwell"/>
                <a:ea typeface="Rockwell"/>
                <a:cs typeface="Rockwell"/>
                <a:sym typeface="Rockwell"/>
              </a:rPr>
              <a:t>”</a:t>
            </a:r>
            <a:endParaRPr b="0" i="0" sz="1400" u="none" cap="none" strike="noStrike">
              <a:solidFill>
                <a:srgbClr val="000000"/>
              </a:solidFill>
              <a:latin typeface="Arial"/>
              <a:ea typeface="Arial"/>
              <a:cs typeface="Arial"/>
              <a:sym typeface="Arial"/>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Name Card">
  <p:cSld name="Name Card">
    <p:spTree>
      <p:nvGrpSpPr>
        <p:cNvPr id="104" name="Shape 104"/>
        <p:cNvGrpSpPr/>
        <p:nvPr/>
      </p:nvGrpSpPr>
      <p:grpSpPr>
        <a:xfrm>
          <a:off x="0" y="0"/>
          <a:ext cx="0" cy="0"/>
          <a:chOff x="0" y="0"/>
          <a:chExt cx="0" cy="0"/>
        </a:xfrm>
      </p:grpSpPr>
      <p:sp>
        <p:nvSpPr>
          <p:cNvPr id="105" name="Google Shape;105;p26"/>
          <p:cNvSpPr txBox="1"/>
          <p:nvPr>
            <p:ph type="title"/>
          </p:nvPr>
        </p:nvSpPr>
        <p:spPr>
          <a:xfrm>
            <a:off x="913806" y="2126942"/>
            <a:ext cx="10355327" cy="2511835"/>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lt1"/>
              </a:buClr>
              <a:buSzPts val="3200"/>
              <a:buFont typeface="Bookman Old Style"/>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06" name="Google Shape;106;p26"/>
          <p:cNvSpPr txBox="1"/>
          <p:nvPr>
            <p:ph idx="1" type="body"/>
          </p:nvPr>
        </p:nvSpPr>
        <p:spPr>
          <a:xfrm>
            <a:off x="913794" y="4650556"/>
            <a:ext cx="10353763" cy="1140644"/>
          </a:xfrm>
          <a:prstGeom prst="rect">
            <a:avLst/>
          </a:prstGeom>
          <a:noFill/>
          <a:ln>
            <a:noFill/>
          </a:ln>
        </p:spPr>
        <p:txBody>
          <a:bodyPr anchorCtr="0" anchor="t" bIns="45700" lIns="91425" spcFirstLastPara="1" rIns="91425" wrap="square" tIns="45700">
            <a:normAutofit/>
          </a:bodyPr>
          <a:lstStyle>
            <a:lvl1pPr indent="-228600" lvl="0" marL="457200" algn="ctr">
              <a:lnSpc>
                <a:spcPct val="120000"/>
              </a:lnSpc>
              <a:spcBef>
                <a:spcPts val="1000"/>
              </a:spcBef>
              <a:spcAft>
                <a:spcPts val="0"/>
              </a:spcAft>
              <a:buClr>
                <a:schemeClr val="lt1"/>
              </a:buClr>
              <a:buSzPts val="1600"/>
              <a:buNone/>
              <a:defRPr sz="1600"/>
            </a:lvl1pPr>
            <a:lvl2pPr indent="-228600" lvl="1" marL="914400" algn="l">
              <a:lnSpc>
                <a:spcPct val="120000"/>
              </a:lnSpc>
              <a:spcBef>
                <a:spcPts val="500"/>
              </a:spcBef>
              <a:spcAft>
                <a:spcPts val="0"/>
              </a:spcAft>
              <a:buClr>
                <a:schemeClr val="lt1"/>
              </a:buClr>
              <a:buSzPts val="1400"/>
              <a:buNone/>
              <a:defRPr sz="1400"/>
            </a:lvl2pPr>
            <a:lvl3pPr indent="-228600" lvl="2" marL="1371600" algn="l">
              <a:lnSpc>
                <a:spcPct val="120000"/>
              </a:lnSpc>
              <a:spcBef>
                <a:spcPts val="500"/>
              </a:spcBef>
              <a:spcAft>
                <a:spcPts val="0"/>
              </a:spcAft>
              <a:buClr>
                <a:schemeClr val="lt1"/>
              </a:buClr>
              <a:buSzPts val="1200"/>
              <a:buNone/>
              <a:defRPr sz="1200"/>
            </a:lvl3pPr>
            <a:lvl4pPr indent="-228600" lvl="3" marL="1828800" algn="l">
              <a:lnSpc>
                <a:spcPct val="120000"/>
              </a:lnSpc>
              <a:spcBef>
                <a:spcPts val="500"/>
              </a:spcBef>
              <a:spcAft>
                <a:spcPts val="0"/>
              </a:spcAft>
              <a:buClr>
                <a:schemeClr val="lt1"/>
              </a:buClr>
              <a:buSzPts val="1000"/>
              <a:buNone/>
              <a:defRPr sz="1000"/>
            </a:lvl4pPr>
            <a:lvl5pPr indent="-228600" lvl="4" marL="2286000" algn="l">
              <a:lnSpc>
                <a:spcPct val="120000"/>
              </a:lnSpc>
              <a:spcBef>
                <a:spcPts val="500"/>
              </a:spcBef>
              <a:spcAft>
                <a:spcPts val="0"/>
              </a:spcAft>
              <a:buClr>
                <a:schemeClr val="lt1"/>
              </a:buClr>
              <a:buSzPts val="1000"/>
              <a:buNone/>
              <a:defRPr sz="1000"/>
            </a:lvl5pPr>
            <a:lvl6pPr indent="-228600" lvl="5" marL="2743200" algn="l">
              <a:lnSpc>
                <a:spcPct val="120000"/>
              </a:lnSpc>
              <a:spcBef>
                <a:spcPts val="500"/>
              </a:spcBef>
              <a:spcAft>
                <a:spcPts val="0"/>
              </a:spcAft>
              <a:buClr>
                <a:schemeClr val="lt1"/>
              </a:buClr>
              <a:buSzPts val="1000"/>
              <a:buNone/>
              <a:defRPr sz="1000"/>
            </a:lvl6pPr>
            <a:lvl7pPr indent="-228600" lvl="6" marL="3200400" algn="l">
              <a:lnSpc>
                <a:spcPct val="120000"/>
              </a:lnSpc>
              <a:spcBef>
                <a:spcPts val="500"/>
              </a:spcBef>
              <a:spcAft>
                <a:spcPts val="0"/>
              </a:spcAft>
              <a:buClr>
                <a:schemeClr val="lt1"/>
              </a:buClr>
              <a:buSzPts val="1000"/>
              <a:buNone/>
              <a:defRPr sz="1000"/>
            </a:lvl7pPr>
            <a:lvl8pPr indent="-228600" lvl="7" marL="3657600" algn="l">
              <a:lnSpc>
                <a:spcPct val="120000"/>
              </a:lnSpc>
              <a:spcBef>
                <a:spcPts val="500"/>
              </a:spcBef>
              <a:spcAft>
                <a:spcPts val="0"/>
              </a:spcAft>
              <a:buClr>
                <a:schemeClr val="lt1"/>
              </a:buClr>
              <a:buSzPts val="1000"/>
              <a:buNone/>
              <a:defRPr sz="1000"/>
            </a:lvl8pPr>
            <a:lvl9pPr indent="-228600" lvl="8" marL="4114800" algn="l">
              <a:lnSpc>
                <a:spcPct val="120000"/>
              </a:lnSpc>
              <a:spcBef>
                <a:spcPts val="500"/>
              </a:spcBef>
              <a:spcAft>
                <a:spcPts val="0"/>
              </a:spcAft>
              <a:buClr>
                <a:schemeClr val="lt1"/>
              </a:buClr>
              <a:buSzPts val="1000"/>
              <a:buNone/>
              <a:defRPr sz="1000"/>
            </a:lvl9pPr>
          </a:lstStyle>
          <a:p/>
        </p:txBody>
      </p:sp>
      <p:sp>
        <p:nvSpPr>
          <p:cNvPr id="107" name="Google Shape;107;p26"/>
          <p:cNvSpPr txBox="1"/>
          <p:nvPr>
            <p:ph idx="10" type="dt"/>
          </p:nvPr>
        </p:nvSpPr>
        <p:spPr>
          <a:xfrm>
            <a:off x="7678736" y="5883275"/>
            <a:ext cx="2743200" cy="365125"/>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08" name="Google Shape;108;p26"/>
          <p:cNvSpPr txBox="1"/>
          <p:nvPr>
            <p:ph idx="11" type="ftr"/>
          </p:nvPr>
        </p:nvSpPr>
        <p:spPr>
          <a:xfrm>
            <a:off x="913794" y="5883275"/>
            <a:ext cx="6672865"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09" name="Google Shape;109;p26"/>
          <p:cNvSpPr txBox="1"/>
          <p:nvPr>
            <p:ph idx="12" type="sldNum"/>
          </p:nvPr>
        </p:nvSpPr>
        <p:spPr>
          <a:xfrm>
            <a:off x="10514011" y="5883275"/>
            <a:ext cx="753545"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ckwell"/>
                <a:ea typeface="Rockwell"/>
                <a:cs typeface="Rockwell"/>
                <a:sym typeface="Rockwel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ckwell"/>
                <a:ea typeface="Rockwell"/>
                <a:cs typeface="Rockwell"/>
                <a:sym typeface="Rockwel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ckwell"/>
                <a:ea typeface="Rockwell"/>
                <a:cs typeface="Rockwell"/>
                <a:sym typeface="Rockwel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ckwell"/>
                <a:ea typeface="Rockwell"/>
                <a:cs typeface="Rockwell"/>
                <a:sym typeface="Rockwel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ckwell"/>
                <a:ea typeface="Rockwell"/>
                <a:cs typeface="Rockwell"/>
                <a:sym typeface="Rockwel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ckwell"/>
                <a:ea typeface="Rockwell"/>
                <a:cs typeface="Rockwell"/>
                <a:sym typeface="Rockwel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ckwell"/>
                <a:ea typeface="Rockwell"/>
                <a:cs typeface="Rockwell"/>
                <a:sym typeface="Rockwel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ckwell"/>
                <a:ea typeface="Rockwell"/>
                <a:cs typeface="Rockwell"/>
                <a:sym typeface="Rockwel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ckwell"/>
                <a:ea typeface="Rockwell"/>
                <a:cs typeface="Rockwell"/>
                <a:sym typeface="Rockwel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 Column">
  <p:cSld name="3 Column">
    <p:spTree>
      <p:nvGrpSpPr>
        <p:cNvPr id="110" name="Shape 110"/>
        <p:cNvGrpSpPr/>
        <p:nvPr/>
      </p:nvGrpSpPr>
      <p:grpSpPr>
        <a:xfrm>
          <a:off x="0" y="0"/>
          <a:ext cx="0" cy="0"/>
          <a:chOff x="0" y="0"/>
          <a:chExt cx="0" cy="0"/>
        </a:xfrm>
      </p:grpSpPr>
      <p:sp>
        <p:nvSpPr>
          <p:cNvPr id="111" name="Google Shape;111;p27"/>
          <p:cNvSpPr txBox="1"/>
          <p:nvPr>
            <p:ph type="title"/>
          </p:nvPr>
        </p:nvSpPr>
        <p:spPr>
          <a:xfrm>
            <a:off x="913794" y="609600"/>
            <a:ext cx="10353762" cy="1325563"/>
          </a:xfrm>
          <a:prstGeom prst="rect">
            <a:avLst/>
          </a:prstGeom>
          <a:noFill/>
          <a:ln>
            <a:noFill/>
          </a:ln>
        </p:spPr>
        <p:txBody>
          <a:bodyPr anchorCtr="0" anchor="ctr" bIns="45700" lIns="91425" spcFirstLastPara="1" rIns="91425" wrap="square" tIns="45700">
            <a:normAutofit/>
          </a:bodyPr>
          <a:lstStyle>
            <a:lvl1pPr lvl="0" algn="ctr">
              <a:lnSpc>
                <a:spcPct val="90000"/>
              </a:lnSpc>
              <a:spcBef>
                <a:spcPts val="0"/>
              </a:spcBef>
              <a:spcAft>
                <a:spcPts val="0"/>
              </a:spcAft>
              <a:buClr>
                <a:schemeClr val="lt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12" name="Google Shape;112;p27"/>
          <p:cNvSpPr txBox="1"/>
          <p:nvPr>
            <p:ph idx="1" type="body"/>
          </p:nvPr>
        </p:nvSpPr>
        <p:spPr>
          <a:xfrm>
            <a:off x="913794" y="2088319"/>
            <a:ext cx="3298956" cy="823305"/>
          </a:xfrm>
          <a:prstGeom prst="rect">
            <a:avLst/>
          </a:prstGeom>
          <a:noFill/>
          <a:ln>
            <a:noFill/>
          </a:ln>
        </p:spPr>
        <p:txBody>
          <a:bodyPr anchorCtr="0" anchor="b" bIns="45700" lIns="91425" spcFirstLastPara="1" rIns="91425" wrap="square" tIns="45700">
            <a:noAutofit/>
          </a:bodyPr>
          <a:lstStyle>
            <a:lvl1pPr indent="-228600" lvl="0" marL="457200" algn="ctr">
              <a:lnSpc>
                <a:spcPct val="100000"/>
              </a:lnSpc>
              <a:spcBef>
                <a:spcPts val="1000"/>
              </a:spcBef>
              <a:spcAft>
                <a:spcPts val="0"/>
              </a:spcAft>
              <a:buClr>
                <a:schemeClr val="lt1"/>
              </a:buClr>
              <a:buSzPts val="2400"/>
              <a:buNone/>
              <a:defRPr b="0" sz="2400">
                <a:solidFill>
                  <a:schemeClr val="lt1"/>
                </a:solidFill>
              </a:defRPr>
            </a:lvl1pPr>
            <a:lvl2pPr indent="-228600" lvl="1" marL="914400" algn="l">
              <a:lnSpc>
                <a:spcPct val="120000"/>
              </a:lnSpc>
              <a:spcBef>
                <a:spcPts val="500"/>
              </a:spcBef>
              <a:spcAft>
                <a:spcPts val="0"/>
              </a:spcAft>
              <a:buClr>
                <a:schemeClr val="lt1"/>
              </a:buClr>
              <a:buSzPts val="2000"/>
              <a:buNone/>
              <a:defRPr b="1" sz="2000"/>
            </a:lvl2pPr>
            <a:lvl3pPr indent="-228600" lvl="2" marL="1371600" algn="l">
              <a:lnSpc>
                <a:spcPct val="120000"/>
              </a:lnSpc>
              <a:spcBef>
                <a:spcPts val="500"/>
              </a:spcBef>
              <a:spcAft>
                <a:spcPts val="0"/>
              </a:spcAft>
              <a:buClr>
                <a:schemeClr val="lt1"/>
              </a:buClr>
              <a:buSzPts val="1800"/>
              <a:buNone/>
              <a:defRPr b="1" sz="1800"/>
            </a:lvl3pPr>
            <a:lvl4pPr indent="-228600" lvl="3" marL="1828800" algn="l">
              <a:lnSpc>
                <a:spcPct val="120000"/>
              </a:lnSpc>
              <a:spcBef>
                <a:spcPts val="500"/>
              </a:spcBef>
              <a:spcAft>
                <a:spcPts val="0"/>
              </a:spcAft>
              <a:buClr>
                <a:schemeClr val="lt1"/>
              </a:buClr>
              <a:buSzPts val="1600"/>
              <a:buNone/>
              <a:defRPr b="1" sz="1600"/>
            </a:lvl4pPr>
            <a:lvl5pPr indent="-228600" lvl="4" marL="2286000" algn="l">
              <a:lnSpc>
                <a:spcPct val="120000"/>
              </a:lnSpc>
              <a:spcBef>
                <a:spcPts val="500"/>
              </a:spcBef>
              <a:spcAft>
                <a:spcPts val="0"/>
              </a:spcAft>
              <a:buClr>
                <a:schemeClr val="lt1"/>
              </a:buClr>
              <a:buSzPts val="1600"/>
              <a:buNone/>
              <a:defRPr b="1" sz="1600"/>
            </a:lvl5pPr>
            <a:lvl6pPr indent="-228600" lvl="5" marL="2743200" algn="l">
              <a:lnSpc>
                <a:spcPct val="120000"/>
              </a:lnSpc>
              <a:spcBef>
                <a:spcPts val="500"/>
              </a:spcBef>
              <a:spcAft>
                <a:spcPts val="0"/>
              </a:spcAft>
              <a:buClr>
                <a:schemeClr val="lt1"/>
              </a:buClr>
              <a:buSzPts val="1600"/>
              <a:buNone/>
              <a:defRPr b="1" sz="1600"/>
            </a:lvl6pPr>
            <a:lvl7pPr indent="-228600" lvl="6" marL="3200400" algn="l">
              <a:lnSpc>
                <a:spcPct val="120000"/>
              </a:lnSpc>
              <a:spcBef>
                <a:spcPts val="500"/>
              </a:spcBef>
              <a:spcAft>
                <a:spcPts val="0"/>
              </a:spcAft>
              <a:buClr>
                <a:schemeClr val="lt1"/>
              </a:buClr>
              <a:buSzPts val="1600"/>
              <a:buNone/>
              <a:defRPr b="1" sz="1600"/>
            </a:lvl7pPr>
            <a:lvl8pPr indent="-228600" lvl="7" marL="3657600" algn="l">
              <a:lnSpc>
                <a:spcPct val="120000"/>
              </a:lnSpc>
              <a:spcBef>
                <a:spcPts val="500"/>
              </a:spcBef>
              <a:spcAft>
                <a:spcPts val="0"/>
              </a:spcAft>
              <a:buClr>
                <a:schemeClr val="lt1"/>
              </a:buClr>
              <a:buSzPts val="1600"/>
              <a:buNone/>
              <a:defRPr b="1" sz="1600"/>
            </a:lvl8pPr>
            <a:lvl9pPr indent="-228600" lvl="8" marL="4114800" algn="l">
              <a:lnSpc>
                <a:spcPct val="120000"/>
              </a:lnSpc>
              <a:spcBef>
                <a:spcPts val="500"/>
              </a:spcBef>
              <a:spcAft>
                <a:spcPts val="0"/>
              </a:spcAft>
              <a:buClr>
                <a:schemeClr val="lt1"/>
              </a:buClr>
              <a:buSzPts val="1600"/>
              <a:buNone/>
              <a:defRPr b="1" sz="1600"/>
            </a:lvl9pPr>
          </a:lstStyle>
          <a:p/>
        </p:txBody>
      </p:sp>
      <p:sp>
        <p:nvSpPr>
          <p:cNvPr id="113" name="Google Shape;113;p27"/>
          <p:cNvSpPr txBox="1"/>
          <p:nvPr>
            <p:ph idx="2" type="body"/>
          </p:nvPr>
        </p:nvSpPr>
        <p:spPr>
          <a:xfrm>
            <a:off x="913794" y="2911624"/>
            <a:ext cx="3298956" cy="2879576"/>
          </a:xfrm>
          <a:prstGeom prst="rect">
            <a:avLst/>
          </a:prstGeom>
          <a:noFill/>
          <a:ln>
            <a:noFill/>
          </a:ln>
        </p:spPr>
        <p:txBody>
          <a:bodyPr anchorCtr="0" anchor="t" bIns="45700" lIns="91425" spcFirstLastPara="1" rIns="91425" wrap="square" tIns="45700">
            <a:normAutofit/>
          </a:bodyPr>
          <a:lstStyle>
            <a:lvl1pPr indent="-228600" lvl="0" marL="457200" algn="ctr">
              <a:lnSpc>
                <a:spcPct val="120000"/>
              </a:lnSpc>
              <a:spcBef>
                <a:spcPts val="1000"/>
              </a:spcBef>
              <a:spcAft>
                <a:spcPts val="0"/>
              </a:spcAft>
              <a:buClr>
                <a:schemeClr val="lt1"/>
              </a:buClr>
              <a:buSzPts val="1400"/>
              <a:buNone/>
              <a:defRPr sz="1400"/>
            </a:lvl1pPr>
            <a:lvl2pPr indent="-228600" lvl="1" marL="914400" algn="l">
              <a:lnSpc>
                <a:spcPct val="120000"/>
              </a:lnSpc>
              <a:spcBef>
                <a:spcPts val="500"/>
              </a:spcBef>
              <a:spcAft>
                <a:spcPts val="0"/>
              </a:spcAft>
              <a:buClr>
                <a:schemeClr val="lt1"/>
              </a:buClr>
              <a:buSzPts val="1200"/>
              <a:buNone/>
              <a:defRPr sz="1200"/>
            </a:lvl2pPr>
            <a:lvl3pPr indent="-228600" lvl="2" marL="1371600" algn="l">
              <a:lnSpc>
                <a:spcPct val="120000"/>
              </a:lnSpc>
              <a:spcBef>
                <a:spcPts val="500"/>
              </a:spcBef>
              <a:spcAft>
                <a:spcPts val="0"/>
              </a:spcAft>
              <a:buClr>
                <a:schemeClr val="lt1"/>
              </a:buClr>
              <a:buSzPts val="1000"/>
              <a:buNone/>
              <a:defRPr sz="1000"/>
            </a:lvl3pPr>
            <a:lvl4pPr indent="-228600" lvl="3" marL="1828800" algn="l">
              <a:lnSpc>
                <a:spcPct val="120000"/>
              </a:lnSpc>
              <a:spcBef>
                <a:spcPts val="500"/>
              </a:spcBef>
              <a:spcAft>
                <a:spcPts val="0"/>
              </a:spcAft>
              <a:buClr>
                <a:schemeClr val="lt1"/>
              </a:buClr>
              <a:buSzPts val="900"/>
              <a:buNone/>
              <a:defRPr sz="900"/>
            </a:lvl4pPr>
            <a:lvl5pPr indent="-228600" lvl="4" marL="2286000" algn="l">
              <a:lnSpc>
                <a:spcPct val="120000"/>
              </a:lnSpc>
              <a:spcBef>
                <a:spcPts val="500"/>
              </a:spcBef>
              <a:spcAft>
                <a:spcPts val="0"/>
              </a:spcAft>
              <a:buClr>
                <a:schemeClr val="lt1"/>
              </a:buClr>
              <a:buSzPts val="900"/>
              <a:buNone/>
              <a:defRPr sz="900"/>
            </a:lvl5pPr>
            <a:lvl6pPr indent="-228600" lvl="5" marL="2743200" algn="l">
              <a:lnSpc>
                <a:spcPct val="120000"/>
              </a:lnSpc>
              <a:spcBef>
                <a:spcPts val="500"/>
              </a:spcBef>
              <a:spcAft>
                <a:spcPts val="0"/>
              </a:spcAft>
              <a:buClr>
                <a:schemeClr val="lt1"/>
              </a:buClr>
              <a:buSzPts val="900"/>
              <a:buNone/>
              <a:defRPr sz="900"/>
            </a:lvl6pPr>
            <a:lvl7pPr indent="-228600" lvl="6" marL="3200400" algn="l">
              <a:lnSpc>
                <a:spcPct val="120000"/>
              </a:lnSpc>
              <a:spcBef>
                <a:spcPts val="500"/>
              </a:spcBef>
              <a:spcAft>
                <a:spcPts val="0"/>
              </a:spcAft>
              <a:buClr>
                <a:schemeClr val="lt1"/>
              </a:buClr>
              <a:buSzPts val="900"/>
              <a:buNone/>
              <a:defRPr sz="900"/>
            </a:lvl7pPr>
            <a:lvl8pPr indent="-228600" lvl="7" marL="3657600" algn="l">
              <a:lnSpc>
                <a:spcPct val="120000"/>
              </a:lnSpc>
              <a:spcBef>
                <a:spcPts val="500"/>
              </a:spcBef>
              <a:spcAft>
                <a:spcPts val="0"/>
              </a:spcAft>
              <a:buClr>
                <a:schemeClr val="lt1"/>
              </a:buClr>
              <a:buSzPts val="900"/>
              <a:buNone/>
              <a:defRPr sz="900"/>
            </a:lvl8pPr>
            <a:lvl9pPr indent="-228600" lvl="8" marL="4114800" algn="l">
              <a:lnSpc>
                <a:spcPct val="120000"/>
              </a:lnSpc>
              <a:spcBef>
                <a:spcPts val="500"/>
              </a:spcBef>
              <a:spcAft>
                <a:spcPts val="0"/>
              </a:spcAft>
              <a:buClr>
                <a:schemeClr val="lt1"/>
              </a:buClr>
              <a:buSzPts val="900"/>
              <a:buNone/>
              <a:defRPr sz="900"/>
            </a:lvl9pPr>
          </a:lstStyle>
          <a:p/>
        </p:txBody>
      </p:sp>
      <p:sp>
        <p:nvSpPr>
          <p:cNvPr id="114" name="Google Shape;114;p27"/>
          <p:cNvSpPr txBox="1"/>
          <p:nvPr>
            <p:ph idx="3" type="body"/>
          </p:nvPr>
        </p:nvSpPr>
        <p:spPr>
          <a:xfrm>
            <a:off x="4444878" y="2088320"/>
            <a:ext cx="3298558" cy="823304"/>
          </a:xfrm>
          <a:prstGeom prst="rect">
            <a:avLst/>
          </a:prstGeom>
          <a:noFill/>
          <a:ln>
            <a:noFill/>
          </a:ln>
        </p:spPr>
        <p:txBody>
          <a:bodyPr anchorCtr="0" anchor="b" bIns="45700" lIns="91425" spcFirstLastPara="1" rIns="91425" wrap="square" tIns="45700">
            <a:noAutofit/>
          </a:bodyPr>
          <a:lstStyle>
            <a:lvl1pPr indent="-228600" lvl="0" marL="457200" algn="ctr">
              <a:lnSpc>
                <a:spcPct val="100000"/>
              </a:lnSpc>
              <a:spcBef>
                <a:spcPts val="1000"/>
              </a:spcBef>
              <a:spcAft>
                <a:spcPts val="0"/>
              </a:spcAft>
              <a:buClr>
                <a:schemeClr val="lt1"/>
              </a:buClr>
              <a:buSzPts val="2400"/>
              <a:buNone/>
              <a:defRPr b="0" sz="2400">
                <a:solidFill>
                  <a:schemeClr val="lt1"/>
                </a:solidFill>
              </a:defRPr>
            </a:lvl1pPr>
            <a:lvl2pPr indent="-228600" lvl="1" marL="914400" algn="l">
              <a:lnSpc>
                <a:spcPct val="120000"/>
              </a:lnSpc>
              <a:spcBef>
                <a:spcPts val="500"/>
              </a:spcBef>
              <a:spcAft>
                <a:spcPts val="0"/>
              </a:spcAft>
              <a:buClr>
                <a:schemeClr val="lt1"/>
              </a:buClr>
              <a:buSzPts val="2000"/>
              <a:buNone/>
              <a:defRPr b="1" sz="2000"/>
            </a:lvl2pPr>
            <a:lvl3pPr indent="-228600" lvl="2" marL="1371600" algn="l">
              <a:lnSpc>
                <a:spcPct val="120000"/>
              </a:lnSpc>
              <a:spcBef>
                <a:spcPts val="500"/>
              </a:spcBef>
              <a:spcAft>
                <a:spcPts val="0"/>
              </a:spcAft>
              <a:buClr>
                <a:schemeClr val="lt1"/>
              </a:buClr>
              <a:buSzPts val="1800"/>
              <a:buNone/>
              <a:defRPr b="1" sz="1800"/>
            </a:lvl3pPr>
            <a:lvl4pPr indent="-228600" lvl="3" marL="1828800" algn="l">
              <a:lnSpc>
                <a:spcPct val="120000"/>
              </a:lnSpc>
              <a:spcBef>
                <a:spcPts val="500"/>
              </a:spcBef>
              <a:spcAft>
                <a:spcPts val="0"/>
              </a:spcAft>
              <a:buClr>
                <a:schemeClr val="lt1"/>
              </a:buClr>
              <a:buSzPts val="1600"/>
              <a:buNone/>
              <a:defRPr b="1" sz="1600"/>
            </a:lvl4pPr>
            <a:lvl5pPr indent="-228600" lvl="4" marL="2286000" algn="l">
              <a:lnSpc>
                <a:spcPct val="120000"/>
              </a:lnSpc>
              <a:spcBef>
                <a:spcPts val="500"/>
              </a:spcBef>
              <a:spcAft>
                <a:spcPts val="0"/>
              </a:spcAft>
              <a:buClr>
                <a:schemeClr val="lt1"/>
              </a:buClr>
              <a:buSzPts val="1600"/>
              <a:buNone/>
              <a:defRPr b="1" sz="1600"/>
            </a:lvl5pPr>
            <a:lvl6pPr indent="-228600" lvl="5" marL="2743200" algn="l">
              <a:lnSpc>
                <a:spcPct val="120000"/>
              </a:lnSpc>
              <a:spcBef>
                <a:spcPts val="500"/>
              </a:spcBef>
              <a:spcAft>
                <a:spcPts val="0"/>
              </a:spcAft>
              <a:buClr>
                <a:schemeClr val="lt1"/>
              </a:buClr>
              <a:buSzPts val="1600"/>
              <a:buNone/>
              <a:defRPr b="1" sz="1600"/>
            </a:lvl6pPr>
            <a:lvl7pPr indent="-228600" lvl="6" marL="3200400" algn="l">
              <a:lnSpc>
                <a:spcPct val="120000"/>
              </a:lnSpc>
              <a:spcBef>
                <a:spcPts val="500"/>
              </a:spcBef>
              <a:spcAft>
                <a:spcPts val="0"/>
              </a:spcAft>
              <a:buClr>
                <a:schemeClr val="lt1"/>
              </a:buClr>
              <a:buSzPts val="1600"/>
              <a:buNone/>
              <a:defRPr b="1" sz="1600"/>
            </a:lvl7pPr>
            <a:lvl8pPr indent="-228600" lvl="7" marL="3657600" algn="l">
              <a:lnSpc>
                <a:spcPct val="120000"/>
              </a:lnSpc>
              <a:spcBef>
                <a:spcPts val="500"/>
              </a:spcBef>
              <a:spcAft>
                <a:spcPts val="0"/>
              </a:spcAft>
              <a:buClr>
                <a:schemeClr val="lt1"/>
              </a:buClr>
              <a:buSzPts val="1600"/>
              <a:buNone/>
              <a:defRPr b="1" sz="1600"/>
            </a:lvl8pPr>
            <a:lvl9pPr indent="-228600" lvl="8" marL="4114800" algn="l">
              <a:lnSpc>
                <a:spcPct val="120000"/>
              </a:lnSpc>
              <a:spcBef>
                <a:spcPts val="500"/>
              </a:spcBef>
              <a:spcAft>
                <a:spcPts val="0"/>
              </a:spcAft>
              <a:buClr>
                <a:schemeClr val="lt1"/>
              </a:buClr>
              <a:buSzPts val="1600"/>
              <a:buNone/>
              <a:defRPr b="1" sz="1600"/>
            </a:lvl9pPr>
          </a:lstStyle>
          <a:p/>
        </p:txBody>
      </p:sp>
      <p:sp>
        <p:nvSpPr>
          <p:cNvPr id="115" name="Google Shape;115;p27"/>
          <p:cNvSpPr txBox="1"/>
          <p:nvPr>
            <p:ph idx="4" type="body"/>
          </p:nvPr>
        </p:nvSpPr>
        <p:spPr>
          <a:xfrm>
            <a:off x="4444878" y="2911624"/>
            <a:ext cx="3299821" cy="2879576"/>
          </a:xfrm>
          <a:prstGeom prst="rect">
            <a:avLst/>
          </a:prstGeom>
          <a:noFill/>
          <a:ln>
            <a:noFill/>
          </a:ln>
        </p:spPr>
        <p:txBody>
          <a:bodyPr anchorCtr="0" anchor="t" bIns="45700" lIns="91425" spcFirstLastPara="1" rIns="91425" wrap="square" tIns="45700">
            <a:normAutofit/>
          </a:bodyPr>
          <a:lstStyle>
            <a:lvl1pPr indent="-228600" lvl="0" marL="457200" algn="ctr">
              <a:lnSpc>
                <a:spcPct val="120000"/>
              </a:lnSpc>
              <a:spcBef>
                <a:spcPts val="1000"/>
              </a:spcBef>
              <a:spcAft>
                <a:spcPts val="0"/>
              </a:spcAft>
              <a:buClr>
                <a:schemeClr val="lt1"/>
              </a:buClr>
              <a:buSzPts val="1400"/>
              <a:buNone/>
              <a:defRPr sz="1400"/>
            </a:lvl1pPr>
            <a:lvl2pPr indent="-228600" lvl="1" marL="914400" algn="l">
              <a:lnSpc>
                <a:spcPct val="120000"/>
              </a:lnSpc>
              <a:spcBef>
                <a:spcPts val="500"/>
              </a:spcBef>
              <a:spcAft>
                <a:spcPts val="0"/>
              </a:spcAft>
              <a:buClr>
                <a:schemeClr val="lt1"/>
              </a:buClr>
              <a:buSzPts val="1200"/>
              <a:buNone/>
              <a:defRPr sz="1200"/>
            </a:lvl2pPr>
            <a:lvl3pPr indent="-228600" lvl="2" marL="1371600" algn="l">
              <a:lnSpc>
                <a:spcPct val="120000"/>
              </a:lnSpc>
              <a:spcBef>
                <a:spcPts val="500"/>
              </a:spcBef>
              <a:spcAft>
                <a:spcPts val="0"/>
              </a:spcAft>
              <a:buClr>
                <a:schemeClr val="lt1"/>
              </a:buClr>
              <a:buSzPts val="1000"/>
              <a:buNone/>
              <a:defRPr sz="1000"/>
            </a:lvl3pPr>
            <a:lvl4pPr indent="-228600" lvl="3" marL="1828800" algn="l">
              <a:lnSpc>
                <a:spcPct val="120000"/>
              </a:lnSpc>
              <a:spcBef>
                <a:spcPts val="500"/>
              </a:spcBef>
              <a:spcAft>
                <a:spcPts val="0"/>
              </a:spcAft>
              <a:buClr>
                <a:schemeClr val="lt1"/>
              </a:buClr>
              <a:buSzPts val="900"/>
              <a:buNone/>
              <a:defRPr sz="900"/>
            </a:lvl4pPr>
            <a:lvl5pPr indent="-228600" lvl="4" marL="2286000" algn="l">
              <a:lnSpc>
                <a:spcPct val="120000"/>
              </a:lnSpc>
              <a:spcBef>
                <a:spcPts val="500"/>
              </a:spcBef>
              <a:spcAft>
                <a:spcPts val="0"/>
              </a:spcAft>
              <a:buClr>
                <a:schemeClr val="lt1"/>
              </a:buClr>
              <a:buSzPts val="900"/>
              <a:buNone/>
              <a:defRPr sz="900"/>
            </a:lvl5pPr>
            <a:lvl6pPr indent="-228600" lvl="5" marL="2743200" algn="l">
              <a:lnSpc>
                <a:spcPct val="120000"/>
              </a:lnSpc>
              <a:spcBef>
                <a:spcPts val="500"/>
              </a:spcBef>
              <a:spcAft>
                <a:spcPts val="0"/>
              </a:spcAft>
              <a:buClr>
                <a:schemeClr val="lt1"/>
              </a:buClr>
              <a:buSzPts val="900"/>
              <a:buNone/>
              <a:defRPr sz="900"/>
            </a:lvl6pPr>
            <a:lvl7pPr indent="-228600" lvl="6" marL="3200400" algn="l">
              <a:lnSpc>
                <a:spcPct val="120000"/>
              </a:lnSpc>
              <a:spcBef>
                <a:spcPts val="500"/>
              </a:spcBef>
              <a:spcAft>
                <a:spcPts val="0"/>
              </a:spcAft>
              <a:buClr>
                <a:schemeClr val="lt1"/>
              </a:buClr>
              <a:buSzPts val="900"/>
              <a:buNone/>
              <a:defRPr sz="900"/>
            </a:lvl7pPr>
            <a:lvl8pPr indent="-228600" lvl="7" marL="3657600" algn="l">
              <a:lnSpc>
                <a:spcPct val="120000"/>
              </a:lnSpc>
              <a:spcBef>
                <a:spcPts val="500"/>
              </a:spcBef>
              <a:spcAft>
                <a:spcPts val="0"/>
              </a:spcAft>
              <a:buClr>
                <a:schemeClr val="lt1"/>
              </a:buClr>
              <a:buSzPts val="900"/>
              <a:buNone/>
              <a:defRPr sz="900"/>
            </a:lvl8pPr>
            <a:lvl9pPr indent="-228600" lvl="8" marL="4114800" algn="l">
              <a:lnSpc>
                <a:spcPct val="120000"/>
              </a:lnSpc>
              <a:spcBef>
                <a:spcPts val="500"/>
              </a:spcBef>
              <a:spcAft>
                <a:spcPts val="0"/>
              </a:spcAft>
              <a:buClr>
                <a:schemeClr val="lt1"/>
              </a:buClr>
              <a:buSzPts val="900"/>
              <a:buNone/>
              <a:defRPr sz="900"/>
            </a:lvl9pPr>
          </a:lstStyle>
          <a:p/>
        </p:txBody>
      </p:sp>
      <p:sp>
        <p:nvSpPr>
          <p:cNvPr id="116" name="Google Shape;116;p27"/>
          <p:cNvSpPr txBox="1"/>
          <p:nvPr>
            <p:ph idx="5" type="body"/>
          </p:nvPr>
        </p:nvSpPr>
        <p:spPr>
          <a:xfrm>
            <a:off x="7973298" y="2088320"/>
            <a:ext cx="3291211" cy="823304"/>
          </a:xfrm>
          <a:prstGeom prst="rect">
            <a:avLst/>
          </a:prstGeom>
          <a:noFill/>
          <a:ln>
            <a:noFill/>
          </a:ln>
        </p:spPr>
        <p:txBody>
          <a:bodyPr anchorCtr="0" anchor="b" bIns="45700" lIns="91425" spcFirstLastPara="1" rIns="91425" wrap="square" tIns="45700">
            <a:noAutofit/>
          </a:bodyPr>
          <a:lstStyle>
            <a:lvl1pPr indent="-228600" lvl="0" marL="457200" algn="ctr">
              <a:lnSpc>
                <a:spcPct val="100000"/>
              </a:lnSpc>
              <a:spcBef>
                <a:spcPts val="1000"/>
              </a:spcBef>
              <a:spcAft>
                <a:spcPts val="0"/>
              </a:spcAft>
              <a:buClr>
                <a:schemeClr val="lt1"/>
              </a:buClr>
              <a:buSzPts val="2400"/>
              <a:buNone/>
              <a:defRPr b="0" sz="2400">
                <a:solidFill>
                  <a:schemeClr val="lt1"/>
                </a:solidFill>
              </a:defRPr>
            </a:lvl1pPr>
            <a:lvl2pPr indent="-228600" lvl="1" marL="914400" algn="l">
              <a:lnSpc>
                <a:spcPct val="120000"/>
              </a:lnSpc>
              <a:spcBef>
                <a:spcPts val="500"/>
              </a:spcBef>
              <a:spcAft>
                <a:spcPts val="0"/>
              </a:spcAft>
              <a:buClr>
                <a:schemeClr val="lt1"/>
              </a:buClr>
              <a:buSzPts val="2000"/>
              <a:buNone/>
              <a:defRPr b="1" sz="2000"/>
            </a:lvl2pPr>
            <a:lvl3pPr indent="-228600" lvl="2" marL="1371600" algn="l">
              <a:lnSpc>
                <a:spcPct val="120000"/>
              </a:lnSpc>
              <a:spcBef>
                <a:spcPts val="500"/>
              </a:spcBef>
              <a:spcAft>
                <a:spcPts val="0"/>
              </a:spcAft>
              <a:buClr>
                <a:schemeClr val="lt1"/>
              </a:buClr>
              <a:buSzPts val="1800"/>
              <a:buNone/>
              <a:defRPr b="1" sz="1800"/>
            </a:lvl3pPr>
            <a:lvl4pPr indent="-228600" lvl="3" marL="1828800" algn="l">
              <a:lnSpc>
                <a:spcPct val="120000"/>
              </a:lnSpc>
              <a:spcBef>
                <a:spcPts val="500"/>
              </a:spcBef>
              <a:spcAft>
                <a:spcPts val="0"/>
              </a:spcAft>
              <a:buClr>
                <a:schemeClr val="lt1"/>
              </a:buClr>
              <a:buSzPts val="1600"/>
              <a:buNone/>
              <a:defRPr b="1" sz="1600"/>
            </a:lvl4pPr>
            <a:lvl5pPr indent="-228600" lvl="4" marL="2286000" algn="l">
              <a:lnSpc>
                <a:spcPct val="120000"/>
              </a:lnSpc>
              <a:spcBef>
                <a:spcPts val="500"/>
              </a:spcBef>
              <a:spcAft>
                <a:spcPts val="0"/>
              </a:spcAft>
              <a:buClr>
                <a:schemeClr val="lt1"/>
              </a:buClr>
              <a:buSzPts val="1600"/>
              <a:buNone/>
              <a:defRPr b="1" sz="1600"/>
            </a:lvl5pPr>
            <a:lvl6pPr indent="-228600" lvl="5" marL="2743200" algn="l">
              <a:lnSpc>
                <a:spcPct val="120000"/>
              </a:lnSpc>
              <a:spcBef>
                <a:spcPts val="500"/>
              </a:spcBef>
              <a:spcAft>
                <a:spcPts val="0"/>
              </a:spcAft>
              <a:buClr>
                <a:schemeClr val="lt1"/>
              </a:buClr>
              <a:buSzPts val="1600"/>
              <a:buNone/>
              <a:defRPr b="1" sz="1600"/>
            </a:lvl6pPr>
            <a:lvl7pPr indent="-228600" lvl="6" marL="3200400" algn="l">
              <a:lnSpc>
                <a:spcPct val="120000"/>
              </a:lnSpc>
              <a:spcBef>
                <a:spcPts val="500"/>
              </a:spcBef>
              <a:spcAft>
                <a:spcPts val="0"/>
              </a:spcAft>
              <a:buClr>
                <a:schemeClr val="lt1"/>
              </a:buClr>
              <a:buSzPts val="1600"/>
              <a:buNone/>
              <a:defRPr b="1" sz="1600"/>
            </a:lvl7pPr>
            <a:lvl8pPr indent="-228600" lvl="7" marL="3657600" algn="l">
              <a:lnSpc>
                <a:spcPct val="120000"/>
              </a:lnSpc>
              <a:spcBef>
                <a:spcPts val="500"/>
              </a:spcBef>
              <a:spcAft>
                <a:spcPts val="0"/>
              </a:spcAft>
              <a:buClr>
                <a:schemeClr val="lt1"/>
              </a:buClr>
              <a:buSzPts val="1600"/>
              <a:buNone/>
              <a:defRPr b="1" sz="1600"/>
            </a:lvl8pPr>
            <a:lvl9pPr indent="-228600" lvl="8" marL="4114800" algn="l">
              <a:lnSpc>
                <a:spcPct val="120000"/>
              </a:lnSpc>
              <a:spcBef>
                <a:spcPts val="500"/>
              </a:spcBef>
              <a:spcAft>
                <a:spcPts val="0"/>
              </a:spcAft>
              <a:buClr>
                <a:schemeClr val="lt1"/>
              </a:buClr>
              <a:buSzPts val="1600"/>
              <a:buNone/>
              <a:defRPr b="1" sz="1600"/>
            </a:lvl9pPr>
          </a:lstStyle>
          <a:p/>
        </p:txBody>
      </p:sp>
      <p:sp>
        <p:nvSpPr>
          <p:cNvPr id="117" name="Google Shape;117;p27"/>
          <p:cNvSpPr txBox="1"/>
          <p:nvPr>
            <p:ph idx="6" type="body"/>
          </p:nvPr>
        </p:nvSpPr>
        <p:spPr>
          <a:xfrm>
            <a:off x="7976346" y="2911624"/>
            <a:ext cx="3291211" cy="2879576"/>
          </a:xfrm>
          <a:prstGeom prst="rect">
            <a:avLst/>
          </a:prstGeom>
          <a:noFill/>
          <a:ln>
            <a:noFill/>
          </a:ln>
        </p:spPr>
        <p:txBody>
          <a:bodyPr anchorCtr="0" anchor="t" bIns="45700" lIns="91425" spcFirstLastPara="1" rIns="91425" wrap="square" tIns="45700">
            <a:normAutofit/>
          </a:bodyPr>
          <a:lstStyle>
            <a:lvl1pPr indent="-228600" lvl="0" marL="457200" algn="ctr">
              <a:lnSpc>
                <a:spcPct val="120000"/>
              </a:lnSpc>
              <a:spcBef>
                <a:spcPts val="1000"/>
              </a:spcBef>
              <a:spcAft>
                <a:spcPts val="0"/>
              </a:spcAft>
              <a:buClr>
                <a:schemeClr val="lt1"/>
              </a:buClr>
              <a:buSzPts val="1400"/>
              <a:buNone/>
              <a:defRPr sz="1400"/>
            </a:lvl1pPr>
            <a:lvl2pPr indent="-228600" lvl="1" marL="914400" algn="l">
              <a:lnSpc>
                <a:spcPct val="120000"/>
              </a:lnSpc>
              <a:spcBef>
                <a:spcPts val="500"/>
              </a:spcBef>
              <a:spcAft>
                <a:spcPts val="0"/>
              </a:spcAft>
              <a:buClr>
                <a:schemeClr val="lt1"/>
              </a:buClr>
              <a:buSzPts val="1200"/>
              <a:buNone/>
              <a:defRPr sz="1200"/>
            </a:lvl2pPr>
            <a:lvl3pPr indent="-228600" lvl="2" marL="1371600" algn="l">
              <a:lnSpc>
                <a:spcPct val="120000"/>
              </a:lnSpc>
              <a:spcBef>
                <a:spcPts val="500"/>
              </a:spcBef>
              <a:spcAft>
                <a:spcPts val="0"/>
              </a:spcAft>
              <a:buClr>
                <a:schemeClr val="lt1"/>
              </a:buClr>
              <a:buSzPts val="1000"/>
              <a:buNone/>
              <a:defRPr sz="1000"/>
            </a:lvl3pPr>
            <a:lvl4pPr indent="-228600" lvl="3" marL="1828800" algn="l">
              <a:lnSpc>
                <a:spcPct val="120000"/>
              </a:lnSpc>
              <a:spcBef>
                <a:spcPts val="500"/>
              </a:spcBef>
              <a:spcAft>
                <a:spcPts val="0"/>
              </a:spcAft>
              <a:buClr>
                <a:schemeClr val="lt1"/>
              </a:buClr>
              <a:buSzPts val="900"/>
              <a:buNone/>
              <a:defRPr sz="900"/>
            </a:lvl4pPr>
            <a:lvl5pPr indent="-228600" lvl="4" marL="2286000" algn="l">
              <a:lnSpc>
                <a:spcPct val="120000"/>
              </a:lnSpc>
              <a:spcBef>
                <a:spcPts val="500"/>
              </a:spcBef>
              <a:spcAft>
                <a:spcPts val="0"/>
              </a:spcAft>
              <a:buClr>
                <a:schemeClr val="lt1"/>
              </a:buClr>
              <a:buSzPts val="900"/>
              <a:buNone/>
              <a:defRPr sz="900"/>
            </a:lvl5pPr>
            <a:lvl6pPr indent="-228600" lvl="5" marL="2743200" algn="l">
              <a:lnSpc>
                <a:spcPct val="120000"/>
              </a:lnSpc>
              <a:spcBef>
                <a:spcPts val="500"/>
              </a:spcBef>
              <a:spcAft>
                <a:spcPts val="0"/>
              </a:spcAft>
              <a:buClr>
                <a:schemeClr val="lt1"/>
              </a:buClr>
              <a:buSzPts val="900"/>
              <a:buNone/>
              <a:defRPr sz="900"/>
            </a:lvl6pPr>
            <a:lvl7pPr indent="-228600" lvl="6" marL="3200400" algn="l">
              <a:lnSpc>
                <a:spcPct val="120000"/>
              </a:lnSpc>
              <a:spcBef>
                <a:spcPts val="500"/>
              </a:spcBef>
              <a:spcAft>
                <a:spcPts val="0"/>
              </a:spcAft>
              <a:buClr>
                <a:schemeClr val="lt1"/>
              </a:buClr>
              <a:buSzPts val="900"/>
              <a:buNone/>
              <a:defRPr sz="900"/>
            </a:lvl7pPr>
            <a:lvl8pPr indent="-228600" lvl="7" marL="3657600" algn="l">
              <a:lnSpc>
                <a:spcPct val="120000"/>
              </a:lnSpc>
              <a:spcBef>
                <a:spcPts val="500"/>
              </a:spcBef>
              <a:spcAft>
                <a:spcPts val="0"/>
              </a:spcAft>
              <a:buClr>
                <a:schemeClr val="lt1"/>
              </a:buClr>
              <a:buSzPts val="900"/>
              <a:buNone/>
              <a:defRPr sz="900"/>
            </a:lvl8pPr>
            <a:lvl9pPr indent="-228600" lvl="8" marL="4114800" algn="l">
              <a:lnSpc>
                <a:spcPct val="120000"/>
              </a:lnSpc>
              <a:spcBef>
                <a:spcPts val="500"/>
              </a:spcBef>
              <a:spcAft>
                <a:spcPts val="0"/>
              </a:spcAft>
              <a:buClr>
                <a:schemeClr val="lt1"/>
              </a:buClr>
              <a:buSzPts val="900"/>
              <a:buNone/>
              <a:defRPr sz="900"/>
            </a:lvl9pPr>
          </a:lstStyle>
          <a:p/>
        </p:txBody>
      </p:sp>
      <p:sp>
        <p:nvSpPr>
          <p:cNvPr id="118" name="Google Shape;118;p27"/>
          <p:cNvSpPr txBox="1"/>
          <p:nvPr>
            <p:ph idx="10" type="dt"/>
          </p:nvPr>
        </p:nvSpPr>
        <p:spPr>
          <a:xfrm>
            <a:off x="7678736" y="5883275"/>
            <a:ext cx="2743200" cy="365125"/>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19" name="Google Shape;119;p27"/>
          <p:cNvSpPr txBox="1"/>
          <p:nvPr>
            <p:ph idx="11" type="ftr"/>
          </p:nvPr>
        </p:nvSpPr>
        <p:spPr>
          <a:xfrm>
            <a:off x="913794" y="5883275"/>
            <a:ext cx="6672865"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20" name="Google Shape;120;p27"/>
          <p:cNvSpPr txBox="1"/>
          <p:nvPr>
            <p:ph idx="12" type="sldNum"/>
          </p:nvPr>
        </p:nvSpPr>
        <p:spPr>
          <a:xfrm>
            <a:off x="10514011" y="5883275"/>
            <a:ext cx="753545"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ckwell"/>
                <a:ea typeface="Rockwell"/>
                <a:cs typeface="Rockwell"/>
                <a:sym typeface="Rockwel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ckwell"/>
                <a:ea typeface="Rockwell"/>
                <a:cs typeface="Rockwell"/>
                <a:sym typeface="Rockwel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ckwell"/>
                <a:ea typeface="Rockwell"/>
                <a:cs typeface="Rockwell"/>
                <a:sym typeface="Rockwel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ckwell"/>
                <a:ea typeface="Rockwell"/>
                <a:cs typeface="Rockwell"/>
                <a:sym typeface="Rockwel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ckwell"/>
                <a:ea typeface="Rockwell"/>
                <a:cs typeface="Rockwell"/>
                <a:sym typeface="Rockwel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ckwell"/>
                <a:ea typeface="Rockwell"/>
                <a:cs typeface="Rockwell"/>
                <a:sym typeface="Rockwel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ckwell"/>
                <a:ea typeface="Rockwell"/>
                <a:cs typeface="Rockwell"/>
                <a:sym typeface="Rockwel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ckwell"/>
                <a:ea typeface="Rockwell"/>
                <a:cs typeface="Rockwell"/>
                <a:sym typeface="Rockwel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ckwell"/>
                <a:ea typeface="Rockwell"/>
                <a:cs typeface="Rockwell"/>
                <a:sym typeface="Rockwel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121" name="Shape 121"/>
        <p:cNvGrpSpPr/>
        <p:nvPr/>
      </p:nvGrpSpPr>
      <p:grpSpPr>
        <a:xfrm>
          <a:off x="0" y="0"/>
          <a:ext cx="0" cy="0"/>
          <a:chOff x="0" y="0"/>
          <a:chExt cx="0" cy="0"/>
        </a:xfrm>
      </p:grpSpPr>
      <p:sp>
        <p:nvSpPr>
          <p:cNvPr id="122" name="Google Shape;122;p28"/>
          <p:cNvSpPr txBox="1"/>
          <p:nvPr>
            <p:ph type="title"/>
          </p:nvPr>
        </p:nvSpPr>
        <p:spPr>
          <a:xfrm>
            <a:off x="913795" y="609600"/>
            <a:ext cx="10353761" cy="1326321"/>
          </a:xfrm>
          <a:prstGeom prst="rect">
            <a:avLst/>
          </a:prstGeom>
          <a:noFill/>
          <a:ln>
            <a:noFill/>
          </a:ln>
        </p:spPr>
        <p:txBody>
          <a:bodyPr anchorCtr="0" anchor="ctr" bIns="45700" lIns="91425" spcFirstLastPara="1" rIns="91425" wrap="square" tIns="45700">
            <a:normAutofit/>
          </a:bodyPr>
          <a:lstStyle>
            <a:lvl1pPr lvl="0" algn="ctr">
              <a:lnSpc>
                <a:spcPct val="90000"/>
              </a:lnSpc>
              <a:spcBef>
                <a:spcPts val="0"/>
              </a:spcBef>
              <a:spcAft>
                <a:spcPts val="0"/>
              </a:spcAft>
              <a:buClr>
                <a:schemeClr val="lt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23" name="Google Shape;123;p28"/>
          <p:cNvSpPr txBox="1"/>
          <p:nvPr>
            <p:ph idx="1" type="body"/>
          </p:nvPr>
        </p:nvSpPr>
        <p:spPr>
          <a:xfrm rot="5400000">
            <a:off x="4243108" y="-1233249"/>
            <a:ext cx="3695136" cy="10353762"/>
          </a:xfrm>
          <a:prstGeom prst="rect">
            <a:avLst/>
          </a:prstGeom>
          <a:noFill/>
          <a:ln>
            <a:noFill/>
          </a:ln>
        </p:spPr>
        <p:txBody>
          <a:bodyPr anchorCtr="0" anchor="t" bIns="45700" lIns="91425" spcFirstLastPara="1" rIns="91425" wrap="square" tIns="45700">
            <a:normAutofit/>
          </a:bodyPr>
          <a:lstStyle>
            <a:lvl1pPr indent="-342900" lvl="0" marL="457200" algn="l">
              <a:lnSpc>
                <a:spcPct val="120000"/>
              </a:lnSpc>
              <a:spcBef>
                <a:spcPts val="1000"/>
              </a:spcBef>
              <a:spcAft>
                <a:spcPts val="0"/>
              </a:spcAft>
              <a:buClr>
                <a:schemeClr val="lt1"/>
              </a:buClr>
              <a:buSzPts val="1800"/>
              <a:buChar char="•"/>
              <a:defRPr/>
            </a:lvl1pPr>
            <a:lvl2pPr indent="-342900" lvl="1" marL="914400" algn="l">
              <a:lnSpc>
                <a:spcPct val="120000"/>
              </a:lnSpc>
              <a:spcBef>
                <a:spcPts val="500"/>
              </a:spcBef>
              <a:spcAft>
                <a:spcPts val="0"/>
              </a:spcAft>
              <a:buClr>
                <a:schemeClr val="lt1"/>
              </a:buClr>
              <a:buSzPts val="1800"/>
              <a:buChar char="•"/>
              <a:defRPr/>
            </a:lvl2pPr>
            <a:lvl3pPr indent="-342900" lvl="2" marL="1371600" algn="l">
              <a:lnSpc>
                <a:spcPct val="120000"/>
              </a:lnSpc>
              <a:spcBef>
                <a:spcPts val="500"/>
              </a:spcBef>
              <a:spcAft>
                <a:spcPts val="0"/>
              </a:spcAft>
              <a:buClr>
                <a:schemeClr val="lt1"/>
              </a:buClr>
              <a:buSzPts val="1800"/>
              <a:buChar char="•"/>
              <a:defRPr/>
            </a:lvl3pPr>
            <a:lvl4pPr indent="-342900" lvl="3" marL="1828800" algn="l">
              <a:lnSpc>
                <a:spcPct val="120000"/>
              </a:lnSpc>
              <a:spcBef>
                <a:spcPts val="500"/>
              </a:spcBef>
              <a:spcAft>
                <a:spcPts val="0"/>
              </a:spcAft>
              <a:buClr>
                <a:schemeClr val="lt1"/>
              </a:buClr>
              <a:buSzPts val="1800"/>
              <a:buChar char="•"/>
              <a:defRPr/>
            </a:lvl4pPr>
            <a:lvl5pPr indent="-342900" lvl="4" marL="2286000" algn="l">
              <a:lnSpc>
                <a:spcPct val="120000"/>
              </a:lnSpc>
              <a:spcBef>
                <a:spcPts val="500"/>
              </a:spcBef>
              <a:spcAft>
                <a:spcPts val="0"/>
              </a:spcAft>
              <a:buClr>
                <a:schemeClr val="lt1"/>
              </a:buClr>
              <a:buSzPts val="1800"/>
              <a:buChar char="•"/>
              <a:defRPr/>
            </a:lvl5pPr>
            <a:lvl6pPr indent="-342900" lvl="5" marL="2743200" algn="l">
              <a:lnSpc>
                <a:spcPct val="120000"/>
              </a:lnSpc>
              <a:spcBef>
                <a:spcPts val="500"/>
              </a:spcBef>
              <a:spcAft>
                <a:spcPts val="0"/>
              </a:spcAft>
              <a:buClr>
                <a:schemeClr val="lt1"/>
              </a:buClr>
              <a:buSzPts val="1800"/>
              <a:buChar char="•"/>
              <a:defRPr/>
            </a:lvl6pPr>
            <a:lvl7pPr indent="-342900" lvl="6" marL="3200400" algn="l">
              <a:lnSpc>
                <a:spcPct val="120000"/>
              </a:lnSpc>
              <a:spcBef>
                <a:spcPts val="500"/>
              </a:spcBef>
              <a:spcAft>
                <a:spcPts val="0"/>
              </a:spcAft>
              <a:buClr>
                <a:schemeClr val="lt1"/>
              </a:buClr>
              <a:buSzPts val="1800"/>
              <a:buChar char="•"/>
              <a:defRPr/>
            </a:lvl7pPr>
            <a:lvl8pPr indent="-342900" lvl="7" marL="3657600" algn="l">
              <a:lnSpc>
                <a:spcPct val="120000"/>
              </a:lnSpc>
              <a:spcBef>
                <a:spcPts val="500"/>
              </a:spcBef>
              <a:spcAft>
                <a:spcPts val="0"/>
              </a:spcAft>
              <a:buClr>
                <a:schemeClr val="lt1"/>
              </a:buClr>
              <a:buSzPts val="1800"/>
              <a:buChar char="•"/>
              <a:defRPr/>
            </a:lvl8pPr>
            <a:lvl9pPr indent="-342900" lvl="8" marL="4114800" algn="l">
              <a:lnSpc>
                <a:spcPct val="120000"/>
              </a:lnSpc>
              <a:spcBef>
                <a:spcPts val="500"/>
              </a:spcBef>
              <a:spcAft>
                <a:spcPts val="0"/>
              </a:spcAft>
              <a:buClr>
                <a:schemeClr val="lt1"/>
              </a:buClr>
              <a:buSzPts val="1800"/>
              <a:buChar char="•"/>
              <a:defRPr/>
            </a:lvl9pPr>
          </a:lstStyle>
          <a:p/>
        </p:txBody>
      </p:sp>
      <p:sp>
        <p:nvSpPr>
          <p:cNvPr id="124" name="Google Shape;124;p28"/>
          <p:cNvSpPr txBox="1"/>
          <p:nvPr>
            <p:ph idx="10" type="dt"/>
          </p:nvPr>
        </p:nvSpPr>
        <p:spPr>
          <a:xfrm>
            <a:off x="7678736" y="5883275"/>
            <a:ext cx="2743200" cy="365125"/>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25" name="Google Shape;125;p28"/>
          <p:cNvSpPr txBox="1"/>
          <p:nvPr>
            <p:ph idx="11" type="ftr"/>
          </p:nvPr>
        </p:nvSpPr>
        <p:spPr>
          <a:xfrm>
            <a:off x="913794" y="5883275"/>
            <a:ext cx="6672865"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26" name="Google Shape;126;p28"/>
          <p:cNvSpPr txBox="1"/>
          <p:nvPr>
            <p:ph idx="12" type="sldNum"/>
          </p:nvPr>
        </p:nvSpPr>
        <p:spPr>
          <a:xfrm>
            <a:off x="10514011" y="5883275"/>
            <a:ext cx="753545"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ckwell"/>
                <a:ea typeface="Rockwell"/>
                <a:cs typeface="Rockwell"/>
                <a:sym typeface="Rockwel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ckwell"/>
                <a:ea typeface="Rockwell"/>
                <a:cs typeface="Rockwell"/>
                <a:sym typeface="Rockwel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ckwell"/>
                <a:ea typeface="Rockwell"/>
                <a:cs typeface="Rockwell"/>
                <a:sym typeface="Rockwel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ckwell"/>
                <a:ea typeface="Rockwell"/>
                <a:cs typeface="Rockwell"/>
                <a:sym typeface="Rockwel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ckwell"/>
                <a:ea typeface="Rockwell"/>
                <a:cs typeface="Rockwell"/>
                <a:sym typeface="Rockwel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ckwell"/>
                <a:ea typeface="Rockwell"/>
                <a:cs typeface="Rockwell"/>
                <a:sym typeface="Rockwel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ckwell"/>
                <a:ea typeface="Rockwell"/>
                <a:cs typeface="Rockwell"/>
                <a:sym typeface="Rockwel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ckwell"/>
                <a:ea typeface="Rockwell"/>
                <a:cs typeface="Rockwell"/>
                <a:sym typeface="Rockwel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ckwell"/>
                <a:ea typeface="Rockwell"/>
                <a:cs typeface="Rockwell"/>
                <a:sym typeface="Rockwel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127" name="Shape 127"/>
        <p:cNvGrpSpPr/>
        <p:nvPr/>
      </p:nvGrpSpPr>
      <p:grpSpPr>
        <a:xfrm>
          <a:off x="0" y="0"/>
          <a:ext cx="0" cy="0"/>
          <a:chOff x="0" y="0"/>
          <a:chExt cx="0" cy="0"/>
        </a:xfrm>
      </p:grpSpPr>
      <p:sp>
        <p:nvSpPr>
          <p:cNvPr id="128" name="Google Shape;128;p29"/>
          <p:cNvSpPr txBox="1"/>
          <p:nvPr>
            <p:ph type="title"/>
          </p:nvPr>
        </p:nvSpPr>
        <p:spPr>
          <a:xfrm rot="5400000">
            <a:off x="7405428" y="1929071"/>
            <a:ext cx="5181601" cy="2542657"/>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lt1"/>
              </a:buClr>
              <a:buSzPts val="3400"/>
              <a:buFont typeface="Bookman Old Style"/>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29" name="Google Shape;129;p29"/>
          <p:cNvSpPr txBox="1"/>
          <p:nvPr>
            <p:ph idx="1" type="body"/>
          </p:nvPr>
        </p:nvSpPr>
        <p:spPr>
          <a:xfrm rot="5400000">
            <a:off x="2152346" y="-628953"/>
            <a:ext cx="5181601" cy="7658705"/>
          </a:xfrm>
          <a:prstGeom prst="rect">
            <a:avLst/>
          </a:prstGeom>
          <a:noFill/>
          <a:ln>
            <a:noFill/>
          </a:ln>
        </p:spPr>
        <p:txBody>
          <a:bodyPr anchorCtr="0" anchor="t" bIns="45700" lIns="91425" spcFirstLastPara="1" rIns="91425" wrap="square" tIns="45700">
            <a:normAutofit/>
          </a:bodyPr>
          <a:lstStyle>
            <a:lvl1pPr indent="-342900" lvl="0" marL="457200" algn="l">
              <a:lnSpc>
                <a:spcPct val="120000"/>
              </a:lnSpc>
              <a:spcBef>
                <a:spcPts val="1000"/>
              </a:spcBef>
              <a:spcAft>
                <a:spcPts val="0"/>
              </a:spcAft>
              <a:buClr>
                <a:schemeClr val="lt1"/>
              </a:buClr>
              <a:buSzPts val="1800"/>
              <a:buChar char="•"/>
              <a:defRPr/>
            </a:lvl1pPr>
            <a:lvl2pPr indent="-342900" lvl="1" marL="914400" algn="l">
              <a:lnSpc>
                <a:spcPct val="120000"/>
              </a:lnSpc>
              <a:spcBef>
                <a:spcPts val="500"/>
              </a:spcBef>
              <a:spcAft>
                <a:spcPts val="0"/>
              </a:spcAft>
              <a:buClr>
                <a:schemeClr val="lt1"/>
              </a:buClr>
              <a:buSzPts val="1800"/>
              <a:buChar char="•"/>
              <a:defRPr/>
            </a:lvl2pPr>
            <a:lvl3pPr indent="-342900" lvl="2" marL="1371600" algn="l">
              <a:lnSpc>
                <a:spcPct val="120000"/>
              </a:lnSpc>
              <a:spcBef>
                <a:spcPts val="500"/>
              </a:spcBef>
              <a:spcAft>
                <a:spcPts val="0"/>
              </a:spcAft>
              <a:buClr>
                <a:schemeClr val="lt1"/>
              </a:buClr>
              <a:buSzPts val="1800"/>
              <a:buChar char="•"/>
              <a:defRPr/>
            </a:lvl3pPr>
            <a:lvl4pPr indent="-342900" lvl="3" marL="1828800" algn="l">
              <a:lnSpc>
                <a:spcPct val="120000"/>
              </a:lnSpc>
              <a:spcBef>
                <a:spcPts val="500"/>
              </a:spcBef>
              <a:spcAft>
                <a:spcPts val="0"/>
              </a:spcAft>
              <a:buClr>
                <a:schemeClr val="lt1"/>
              </a:buClr>
              <a:buSzPts val="1800"/>
              <a:buChar char="•"/>
              <a:defRPr/>
            </a:lvl4pPr>
            <a:lvl5pPr indent="-342900" lvl="4" marL="2286000" algn="l">
              <a:lnSpc>
                <a:spcPct val="120000"/>
              </a:lnSpc>
              <a:spcBef>
                <a:spcPts val="500"/>
              </a:spcBef>
              <a:spcAft>
                <a:spcPts val="0"/>
              </a:spcAft>
              <a:buClr>
                <a:schemeClr val="lt1"/>
              </a:buClr>
              <a:buSzPts val="1800"/>
              <a:buChar char="•"/>
              <a:defRPr/>
            </a:lvl5pPr>
            <a:lvl6pPr indent="-342900" lvl="5" marL="2743200" algn="l">
              <a:lnSpc>
                <a:spcPct val="120000"/>
              </a:lnSpc>
              <a:spcBef>
                <a:spcPts val="500"/>
              </a:spcBef>
              <a:spcAft>
                <a:spcPts val="0"/>
              </a:spcAft>
              <a:buClr>
                <a:schemeClr val="lt1"/>
              </a:buClr>
              <a:buSzPts val="1800"/>
              <a:buChar char="•"/>
              <a:defRPr/>
            </a:lvl6pPr>
            <a:lvl7pPr indent="-342900" lvl="6" marL="3200400" algn="l">
              <a:lnSpc>
                <a:spcPct val="120000"/>
              </a:lnSpc>
              <a:spcBef>
                <a:spcPts val="500"/>
              </a:spcBef>
              <a:spcAft>
                <a:spcPts val="0"/>
              </a:spcAft>
              <a:buClr>
                <a:schemeClr val="lt1"/>
              </a:buClr>
              <a:buSzPts val="1800"/>
              <a:buChar char="•"/>
              <a:defRPr/>
            </a:lvl7pPr>
            <a:lvl8pPr indent="-342900" lvl="7" marL="3657600" algn="l">
              <a:lnSpc>
                <a:spcPct val="120000"/>
              </a:lnSpc>
              <a:spcBef>
                <a:spcPts val="500"/>
              </a:spcBef>
              <a:spcAft>
                <a:spcPts val="0"/>
              </a:spcAft>
              <a:buClr>
                <a:schemeClr val="lt1"/>
              </a:buClr>
              <a:buSzPts val="1800"/>
              <a:buChar char="•"/>
              <a:defRPr/>
            </a:lvl8pPr>
            <a:lvl9pPr indent="-342900" lvl="8" marL="4114800" algn="l">
              <a:lnSpc>
                <a:spcPct val="120000"/>
              </a:lnSpc>
              <a:spcBef>
                <a:spcPts val="500"/>
              </a:spcBef>
              <a:spcAft>
                <a:spcPts val="0"/>
              </a:spcAft>
              <a:buClr>
                <a:schemeClr val="lt1"/>
              </a:buClr>
              <a:buSzPts val="1800"/>
              <a:buChar char="•"/>
              <a:defRPr/>
            </a:lvl9pPr>
          </a:lstStyle>
          <a:p/>
        </p:txBody>
      </p:sp>
      <p:sp>
        <p:nvSpPr>
          <p:cNvPr id="130" name="Google Shape;130;p29"/>
          <p:cNvSpPr txBox="1"/>
          <p:nvPr>
            <p:ph idx="10" type="dt"/>
          </p:nvPr>
        </p:nvSpPr>
        <p:spPr>
          <a:xfrm>
            <a:off x="7678736" y="5883275"/>
            <a:ext cx="2743200" cy="365125"/>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1" name="Google Shape;131;p29"/>
          <p:cNvSpPr txBox="1"/>
          <p:nvPr>
            <p:ph idx="11" type="ftr"/>
          </p:nvPr>
        </p:nvSpPr>
        <p:spPr>
          <a:xfrm>
            <a:off x="913794" y="5883275"/>
            <a:ext cx="6672865"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2" name="Google Shape;132;p29"/>
          <p:cNvSpPr txBox="1"/>
          <p:nvPr>
            <p:ph idx="12" type="sldNum"/>
          </p:nvPr>
        </p:nvSpPr>
        <p:spPr>
          <a:xfrm>
            <a:off x="10514011" y="5883275"/>
            <a:ext cx="753545"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ckwell"/>
                <a:ea typeface="Rockwell"/>
                <a:cs typeface="Rockwell"/>
                <a:sym typeface="Rockwel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ckwell"/>
                <a:ea typeface="Rockwell"/>
                <a:cs typeface="Rockwell"/>
                <a:sym typeface="Rockwel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ckwell"/>
                <a:ea typeface="Rockwell"/>
                <a:cs typeface="Rockwell"/>
                <a:sym typeface="Rockwel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ckwell"/>
                <a:ea typeface="Rockwell"/>
                <a:cs typeface="Rockwell"/>
                <a:sym typeface="Rockwel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ckwell"/>
                <a:ea typeface="Rockwell"/>
                <a:cs typeface="Rockwell"/>
                <a:sym typeface="Rockwel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ckwell"/>
                <a:ea typeface="Rockwell"/>
                <a:cs typeface="Rockwell"/>
                <a:sym typeface="Rockwel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ckwell"/>
                <a:ea typeface="Rockwell"/>
                <a:cs typeface="Rockwell"/>
                <a:sym typeface="Rockwel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ckwell"/>
                <a:ea typeface="Rockwell"/>
                <a:cs typeface="Rockwell"/>
                <a:sym typeface="Rockwel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ckwell"/>
                <a:ea typeface="Rockwell"/>
                <a:cs typeface="Rockwell"/>
                <a:sym typeface="Rockwel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0.xml"/><Relationship Id="rId10" Type="http://schemas.openxmlformats.org/officeDocument/2006/relationships/slideLayout" Target="../slideLayouts/slideLayout9.xml"/><Relationship Id="rId13" Type="http://schemas.openxmlformats.org/officeDocument/2006/relationships/slideLayout" Target="../slideLayouts/slideLayout12.xml"/><Relationship Id="rId12" Type="http://schemas.openxmlformats.org/officeDocument/2006/relationships/slideLayout" Target="../slideLayouts/slideLayout11.xml"/><Relationship Id="rId1" Type="http://schemas.openxmlformats.org/officeDocument/2006/relationships/image" Target="../media/image1.jpg"/><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9" Type="http://schemas.openxmlformats.org/officeDocument/2006/relationships/slideLayout" Target="../slideLayouts/slideLayout8.xml"/><Relationship Id="rId15" Type="http://schemas.openxmlformats.org/officeDocument/2006/relationships/slideLayout" Target="../slideLayouts/slideLayout14.xml"/><Relationship Id="rId14" Type="http://schemas.openxmlformats.org/officeDocument/2006/relationships/slideLayout" Target="../slideLayouts/slideLayout13.xml"/><Relationship Id="rId17" Type="http://schemas.openxmlformats.org/officeDocument/2006/relationships/slideLayout" Target="../slideLayouts/slideLayout16.xml"/><Relationship Id="rId16" Type="http://schemas.openxmlformats.org/officeDocument/2006/relationships/slideLayout" Target="../slideLayouts/slideLayout15.xml"/><Relationship Id="rId5" Type="http://schemas.openxmlformats.org/officeDocument/2006/relationships/slideLayout" Target="../slideLayouts/slideLayout4.xml"/><Relationship Id="rId19" Type="http://schemas.openxmlformats.org/officeDocument/2006/relationships/theme" Target="../theme/theme1.xml"/><Relationship Id="rId6" Type="http://schemas.openxmlformats.org/officeDocument/2006/relationships/slideLayout" Target="../slideLayouts/slideLayout5.xml"/><Relationship Id="rId18" Type="http://schemas.openxmlformats.org/officeDocument/2006/relationships/slideLayout" Target="../slideLayouts/slideLayout17.xml"/><Relationship Id="rId7" Type="http://schemas.openxmlformats.org/officeDocument/2006/relationships/slideLayout" Target="../slideLayouts/slideLayout6.xml"/><Relationship Id="rId8" Type="http://schemas.openxmlformats.org/officeDocument/2006/relationships/slideLayout" Target="../slideLayouts/slideLayout7.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1">
            <a:alphaModFix/>
          </a:blip>
          <a:stretch>
            <a:fillRect/>
          </a:stretch>
        </a:blipFill>
      </p:bgPr>
    </p:bg>
    <p:spTree>
      <p:nvGrpSpPr>
        <p:cNvPr id="5" name="Shape 5"/>
        <p:cNvGrpSpPr/>
        <p:nvPr/>
      </p:nvGrpSpPr>
      <p:grpSpPr>
        <a:xfrm>
          <a:off x="0" y="0"/>
          <a:ext cx="0" cy="0"/>
          <a:chOff x="0" y="0"/>
          <a:chExt cx="0" cy="0"/>
        </a:xfrm>
      </p:grpSpPr>
      <p:sp>
        <p:nvSpPr>
          <p:cNvPr id="6" name="Google Shape;6;p12"/>
          <p:cNvSpPr txBox="1"/>
          <p:nvPr>
            <p:ph type="title"/>
          </p:nvPr>
        </p:nvSpPr>
        <p:spPr>
          <a:xfrm>
            <a:off x="913795" y="609600"/>
            <a:ext cx="10353761" cy="1326321"/>
          </a:xfrm>
          <a:prstGeom prst="rect">
            <a:avLst/>
          </a:prstGeom>
          <a:noFill/>
          <a:ln>
            <a:noFill/>
          </a:ln>
        </p:spPr>
        <p:txBody>
          <a:bodyPr anchorCtr="0" anchor="ctr" bIns="45700" lIns="91425" spcFirstLastPara="1" rIns="91425" wrap="square" tIns="45700">
            <a:normAutofit/>
          </a:bodyPr>
          <a:lstStyle>
            <a:lvl1pPr lvl="0" marR="0" rtl="0" algn="ctr">
              <a:lnSpc>
                <a:spcPct val="90000"/>
              </a:lnSpc>
              <a:spcBef>
                <a:spcPts val="0"/>
              </a:spcBef>
              <a:spcAft>
                <a:spcPts val="0"/>
              </a:spcAft>
              <a:buClr>
                <a:schemeClr val="lt1"/>
              </a:buClr>
              <a:buSzPts val="3400"/>
              <a:buFont typeface="Bookman Old Style"/>
              <a:buNone/>
              <a:defRPr b="1" i="0" sz="3400" u="none" cap="none" strike="noStrike">
                <a:solidFill>
                  <a:schemeClr val="lt1"/>
                </a:solidFill>
                <a:latin typeface="Bookman Old Style"/>
                <a:ea typeface="Bookman Old Style"/>
                <a:cs typeface="Bookman Old Style"/>
                <a:sym typeface="Bookman Old Style"/>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7" name="Google Shape;7;p12"/>
          <p:cNvSpPr txBox="1"/>
          <p:nvPr>
            <p:ph idx="1" type="body"/>
          </p:nvPr>
        </p:nvSpPr>
        <p:spPr>
          <a:xfrm>
            <a:off x="913795" y="2096064"/>
            <a:ext cx="10353762" cy="3695136"/>
          </a:xfrm>
          <a:prstGeom prst="rect">
            <a:avLst/>
          </a:prstGeom>
          <a:noFill/>
          <a:ln>
            <a:noFill/>
          </a:ln>
        </p:spPr>
        <p:txBody>
          <a:bodyPr anchorCtr="0" anchor="t" bIns="45700" lIns="91425" spcFirstLastPara="1" rIns="91425" wrap="square" tIns="45700">
            <a:normAutofit/>
          </a:bodyPr>
          <a:lstStyle>
            <a:lvl1pPr indent="-355600" lvl="0" marL="457200" marR="0" rtl="0" algn="l">
              <a:lnSpc>
                <a:spcPct val="120000"/>
              </a:lnSpc>
              <a:spcBef>
                <a:spcPts val="1000"/>
              </a:spcBef>
              <a:spcAft>
                <a:spcPts val="0"/>
              </a:spcAft>
              <a:buClr>
                <a:schemeClr val="lt1"/>
              </a:buClr>
              <a:buSzPts val="2000"/>
              <a:buFont typeface="Arial"/>
              <a:buChar char="•"/>
              <a:defRPr b="0" i="0" sz="2000" u="none" cap="none" strike="noStrike">
                <a:solidFill>
                  <a:schemeClr val="lt1"/>
                </a:solidFill>
                <a:latin typeface="Rockwell"/>
                <a:ea typeface="Rockwell"/>
                <a:cs typeface="Rockwell"/>
                <a:sym typeface="Rockwell"/>
              </a:defRPr>
            </a:lvl1pPr>
            <a:lvl2pPr indent="-342900" lvl="1" marL="914400" marR="0" rtl="0" algn="l">
              <a:lnSpc>
                <a:spcPct val="120000"/>
              </a:lnSpc>
              <a:spcBef>
                <a:spcPts val="500"/>
              </a:spcBef>
              <a:spcAft>
                <a:spcPts val="0"/>
              </a:spcAft>
              <a:buClr>
                <a:schemeClr val="lt1"/>
              </a:buClr>
              <a:buSzPts val="1800"/>
              <a:buFont typeface="Arial"/>
              <a:buChar char="•"/>
              <a:defRPr b="0" i="0" sz="1800" u="none" cap="none" strike="noStrike">
                <a:solidFill>
                  <a:schemeClr val="lt1"/>
                </a:solidFill>
                <a:latin typeface="Rockwell"/>
                <a:ea typeface="Rockwell"/>
                <a:cs typeface="Rockwell"/>
                <a:sym typeface="Rockwell"/>
              </a:defRPr>
            </a:lvl2pPr>
            <a:lvl3pPr indent="-330200" lvl="2" marL="1371600" marR="0" rtl="0" algn="l">
              <a:lnSpc>
                <a:spcPct val="120000"/>
              </a:lnSpc>
              <a:spcBef>
                <a:spcPts val="500"/>
              </a:spcBef>
              <a:spcAft>
                <a:spcPts val="0"/>
              </a:spcAft>
              <a:buClr>
                <a:schemeClr val="lt1"/>
              </a:buClr>
              <a:buSzPts val="1600"/>
              <a:buFont typeface="Arial"/>
              <a:buChar char="•"/>
              <a:defRPr b="0" i="0" sz="1600" u="none" cap="none" strike="noStrike">
                <a:solidFill>
                  <a:schemeClr val="lt1"/>
                </a:solidFill>
                <a:latin typeface="Rockwell"/>
                <a:ea typeface="Rockwell"/>
                <a:cs typeface="Rockwell"/>
                <a:sym typeface="Rockwell"/>
              </a:defRPr>
            </a:lvl3pPr>
            <a:lvl4pPr indent="-317500" lvl="3" marL="1828800" marR="0" rtl="0" algn="l">
              <a:lnSpc>
                <a:spcPct val="120000"/>
              </a:lnSpc>
              <a:spcBef>
                <a:spcPts val="500"/>
              </a:spcBef>
              <a:spcAft>
                <a:spcPts val="0"/>
              </a:spcAft>
              <a:buClr>
                <a:schemeClr val="lt1"/>
              </a:buClr>
              <a:buSzPts val="1400"/>
              <a:buFont typeface="Arial"/>
              <a:buChar char="•"/>
              <a:defRPr b="0" i="0" sz="1400" u="none" cap="none" strike="noStrike">
                <a:solidFill>
                  <a:schemeClr val="lt1"/>
                </a:solidFill>
                <a:latin typeface="Rockwell"/>
                <a:ea typeface="Rockwell"/>
                <a:cs typeface="Rockwell"/>
                <a:sym typeface="Rockwell"/>
              </a:defRPr>
            </a:lvl4pPr>
            <a:lvl5pPr indent="-304800" lvl="4" marL="2286000" marR="0" rtl="0" algn="l">
              <a:lnSpc>
                <a:spcPct val="120000"/>
              </a:lnSpc>
              <a:spcBef>
                <a:spcPts val="500"/>
              </a:spcBef>
              <a:spcAft>
                <a:spcPts val="0"/>
              </a:spcAft>
              <a:buClr>
                <a:schemeClr val="lt1"/>
              </a:buClr>
              <a:buSzPts val="1200"/>
              <a:buFont typeface="Arial"/>
              <a:buChar char="•"/>
              <a:defRPr b="0" i="0" sz="1200" u="none" cap="none" strike="noStrike">
                <a:solidFill>
                  <a:schemeClr val="lt1"/>
                </a:solidFill>
                <a:latin typeface="Rockwell"/>
                <a:ea typeface="Rockwell"/>
                <a:cs typeface="Rockwell"/>
                <a:sym typeface="Rockwell"/>
              </a:defRPr>
            </a:lvl5pPr>
            <a:lvl6pPr indent="-304800" lvl="5" marL="2743200" marR="0" rtl="0" algn="l">
              <a:lnSpc>
                <a:spcPct val="120000"/>
              </a:lnSpc>
              <a:spcBef>
                <a:spcPts val="500"/>
              </a:spcBef>
              <a:spcAft>
                <a:spcPts val="0"/>
              </a:spcAft>
              <a:buClr>
                <a:schemeClr val="lt1"/>
              </a:buClr>
              <a:buSzPts val="1200"/>
              <a:buFont typeface="Arial"/>
              <a:buChar char="•"/>
              <a:defRPr b="0" i="0" sz="1200" u="none" cap="none" strike="noStrike">
                <a:solidFill>
                  <a:schemeClr val="lt1"/>
                </a:solidFill>
                <a:latin typeface="Rockwell"/>
                <a:ea typeface="Rockwell"/>
                <a:cs typeface="Rockwell"/>
                <a:sym typeface="Rockwell"/>
              </a:defRPr>
            </a:lvl6pPr>
            <a:lvl7pPr indent="-304800" lvl="6" marL="3200400" marR="0" rtl="0" algn="l">
              <a:lnSpc>
                <a:spcPct val="120000"/>
              </a:lnSpc>
              <a:spcBef>
                <a:spcPts val="500"/>
              </a:spcBef>
              <a:spcAft>
                <a:spcPts val="0"/>
              </a:spcAft>
              <a:buClr>
                <a:schemeClr val="lt1"/>
              </a:buClr>
              <a:buSzPts val="1200"/>
              <a:buFont typeface="Arial"/>
              <a:buChar char="•"/>
              <a:defRPr b="0" i="0" sz="1200" u="none" cap="none" strike="noStrike">
                <a:solidFill>
                  <a:schemeClr val="lt1"/>
                </a:solidFill>
                <a:latin typeface="Rockwell"/>
                <a:ea typeface="Rockwell"/>
                <a:cs typeface="Rockwell"/>
                <a:sym typeface="Rockwell"/>
              </a:defRPr>
            </a:lvl7pPr>
            <a:lvl8pPr indent="-304800" lvl="7" marL="3657600" marR="0" rtl="0" algn="l">
              <a:lnSpc>
                <a:spcPct val="120000"/>
              </a:lnSpc>
              <a:spcBef>
                <a:spcPts val="500"/>
              </a:spcBef>
              <a:spcAft>
                <a:spcPts val="0"/>
              </a:spcAft>
              <a:buClr>
                <a:schemeClr val="lt1"/>
              </a:buClr>
              <a:buSzPts val="1200"/>
              <a:buFont typeface="Arial"/>
              <a:buChar char="•"/>
              <a:defRPr b="0" i="0" sz="1200" u="none" cap="none" strike="noStrike">
                <a:solidFill>
                  <a:schemeClr val="lt1"/>
                </a:solidFill>
                <a:latin typeface="Rockwell"/>
                <a:ea typeface="Rockwell"/>
                <a:cs typeface="Rockwell"/>
                <a:sym typeface="Rockwell"/>
              </a:defRPr>
            </a:lvl8pPr>
            <a:lvl9pPr indent="-304800" lvl="8" marL="4114800" marR="0" rtl="0" algn="l">
              <a:lnSpc>
                <a:spcPct val="120000"/>
              </a:lnSpc>
              <a:spcBef>
                <a:spcPts val="500"/>
              </a:spcBef>
              <a:spcAft>
                <a:spcPts val="0"/>
              </a:spcAft>
              <a:buClr>
                <a:schemeClr val="lt1"/>
              </a:buClr>
              <a:buSzPts val="1200"/>
              <a:buFont typeface="Arial"/>
              <a:buChar char="•"/>
              <a:defRPr b="0" i="0" sz="1200" u="none" cap="none" strike="noStrike">
                <a:solidFill>
                  <a:schemeClr val="lt1"/>
                </a:solidFill>
                <a:latin typeface="Rockwell"/>
                <a:ea typeface="Rockwell"/>
                <a:cs typeface="Rockwell"/>
                <a:sym typeface="Rockwell"/>
              </a:defRPr>
            </a:lvl9pPr>
          </a:lstStyle>
          <a:p/>
        </p:txBody>
      </p:sp>
      <p:sp>
        <p:nvSpPr>
          <p:cNvPr id="8" name="Google Shape;8;p12"/>
          <p:cNvSpPr txBox="1"/>
          <p:nvPr>
            <p:ph idx="10" type="dt"/>
          </p:nvPr>
        </p:nvSpPr>
        <p:spPr>
          <a:xfrm>
            <a:off x="7678736" y="5883275"/>
            <a:ext cx="2743200" cy="365125"/>
          </a:xfrm>
          <a:prstGeom prst="rect">
            <a:avLst/>
          </a:prstGeom>
          <a:noFill/>
          <a:ln>
            <a:noFill/>
          </a:ln>
        </p:spPr>
        <p:txBody>
          <a:bodyPr anchorCtr="0" anchor="ctr" bIns="45700" lIns="91425" spcFirstLastPara="1" rIns="91425" wrap="square" tIns="45700">
            <a:noAutofit/>
          </a:bodyPr>
          <a:lstStyle>
            <a:lvl1pPr lvl="0" marR="0" rtl="0" algn="r">
              <a:lnSpc>
                <a:spcPct val="100000"/>
              </a:lnSpc>
              <a:spcBef>
                <a:spcPts val="0"/>
              </a:spcBef>
              <a:spcAft>
                <a:spcPts val="0"/>
              </a:spcAft>
              <a:buClr>
                <a:srgbClr val="000000"/>
              </a:buClr>
              <a:buSzPts val="1400"/>
              <a:buFont typeface="Arial"/>
              <a:buNone/>
              <a:defRPr b="0" i="0" sz="1000" u="none" cap="none" strike="noStrike">
                <a:solidFill>
                  <a:schemeClr val="lt1"/>
                </a:solidFill>
                <a:latin typeface="Rockwell"/>
                <a:ea typeface="Rockwell"/>
                <a:cs typeface="Rockwell"/>
                <a:sym typeface="Rockwel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Rockwell"/>
                <a:ea typeface="Rockwell"/>
                <a:cs typeface="Rockwell"/>
                <a:sym typeface="Rockwel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Rockwell"/>
                <a:ea typeface="Rockwell"/>
                <a:cs typeface="Rockwell"/>
                <a:sym typeface="Rockwel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Rockwell"/>
                <a:ea typeface="Rockwell"/>
                <a:cs typeface="Rockwell"/>
                <a:sym typeface="Rockwel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Rockwell"/>
                <a:ea typeface="Rockwell"/>
                <a:cs typeface="Rockwell"/>
                <a:sym typeface="Rockwel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Rockwell"/>
                <a:ea typeface="Rockwell"/>
                <a:cs typeface="Rockwell"/>
                <a:sym typeface="Rockwel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Rockwell"/>
                <a:ea typeface="Rockwell"/>
                <a:cs typeface="Rockwell"/>
                <a:sym typeface="Rockwel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Rockwell"/>
                <a:ea typeface="Rockwell"/>
                <a:cs typeface="Rockwell"/>
                <a:sym typeface="Rockwel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Rockwell"/>
                <a:ea typeface="Rockwell"/>
                <a:cs typeface="Rockwell"/>
                <a:sym typeface="Rockwell"/>
              </a:defRPr>
            </a:lvl9pPr>
          </a:lstStyle>
          <a:p/>
        </p:txBody>
      </p:sp>
      <p:sp>
        <p:nvSpPr>
          <p:cNvPr id="9" name="Google Shape;9;p12"/>
          <p:cNvSpPr txBox="1"/>
          <p:nvPr>
            <p:ph idx="11" type="ftr"/>
          </p:nvPr>
        </p:nvSpPr>
        <p:spPr>
          <a:xfrm>
            <a:off x="913794" y="5883275"/>
            <a:ext cx="6672865" cy="365125"/>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000" u="none" cap="none" strike="noStrike">
                <a:solidFill>
                  <a:schemeClr val="lt1"/>
                </a:solidFill>
                <a:latin typeface="Rockwell"/>
                <a:ea typeface="Rockwell"/>
                <a:cs typeface="Rockwell"/>
                <a:sym typeface="Rockwel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Rockwell"/>
                <a:ea typeface="Rockwell"/>
                <a:cs typeface="Rockwell"/>
                <a:sym typeface="Rockwel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Rockwell"/>
                <a:ea typeface="Rockwell"/>
                <a:cs typeface="Rockwell"/>
                <a:sym typeface="Rockwel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Rockwell"/>
                <a:ea typeface="Rockwell"/>
                <a:cs typeface="Rockwell"/>
                <a:sym typeface="Rockwel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Rockwell"/>
                <a:ea typeface="Rockwell"/>
                <a:cs typeface="Rockwell"/>
                <a:sym typeface="Rockwel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Rockwell"/>
                <a:ea typeface="Rockwell"/>
                <a:cs typeface="Rockwell"/>
                <a:sym typeface="Rockwel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Rockwell"/>
                <a:ea typeface="Rockwell"/>
                <a:cs typeface="Rockwell"/>
                <a:sym typeface="Rockwel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Rockwell"/>
                <a:ea typeface="Rockwell"/>
                <a:cs typeface="Rockwell"/>
                <a:sym typeface="Rockwel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Rockwell"/>
                <a:ea typeface="Rockwell"/>
                <a:cs typeface="Rockwell"/>
                <a:sym typeface="Rockwell"/>
              </a:defRPr>
            </a:lvl9pPr>
          </a:lstStyle>
          <a:p/>
        </p:txBody>
      </p:sp>
      <p:sp>
        <p:nvSpPr>
          <p:cNvPr id="10" name="Google Shape;10;p12"/>
          <p:cNvSpPr txBox="1"/>
          <p:nvPr>
            <p:ph idx="12" type="sldNum"/>
          </p:nvPr>
        </p:nvSpPr>
        <p:spPr>
          <a:xfrm>
            <a:off x="10514011" y="5883275"/>
            <a:ext cx="753545" cy="365125"/>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ckwell"/>
                <a:ea typeface="Rockwell"/>
                <a:cs typeface="Rockwell"/>
                <a:sym typeface="Rockwell"/>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ckwell"/>
                <a:ea typeface="Rockwell"/>
                <a:cs typeface="Rockwell"/>
                <a:sym typeface="Rockwell"/>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ckwell"/>
                <a:ea typeface="Rockwell"/>
                <a:cs typeface="Rockwell"/>
                <a:sym typeface="Rockwell"/>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ckwell"/>
                <a:ea typeface="Rockwell"/>
                <a:cs typeface="Rockwell"/>
                <a:sym typeface="Rockwell"/>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ckwell"/>
                <a:ea typeface="Rockwell"/>
                <a:cs typeface="Rockwell"/>
                <a:sym typeface="Rockwell"/>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ckwell"/>
                <a:ea typeface="Rockwell"/>
                <a:cs typeface="Rockwell"/>
                <a:sym typeface="Rockwell"/>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ckwell"/>
                <a:ea typeface="Rockwell"/>
                <a:cs typeface="Rockwell"/>
                <a:sym typeface="Rockwell"/>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ckwell"/>
                <a:ea typeface="Rockwell"/>
                <a:cs typeface="Rockwell"/>
                <a:sym typeface="Rockwell"/>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ckwell"/>
                <a:ea typeface="Rockwell"/>
                <a:cs typeface="Rockwell"/>
                <a:sym typeface="Rockwell"/>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1.jpg"/><Relationship Id="rId4" Type="http://schemas.openxmlformats.org/officeDocument/2006/relationships/image" Target="../media/image3.jpg"/><Relationship Id="rId5" Type="http://schemas.openxmlformats.org/officeDocument/2006/relationships/image" Target="../media/image1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13.jpg"/><Relationship Id="rId4" Type="http://schemas.openxmlformats.org/officeDocument/2006/relationships/image" Target="../media/image11.jpg"/><Relationship Id="rId5" Type="http://schemas.openxmlformats.org/officeDocument/2006/relationships/image" Target="../media/image3.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 Id="rId3" Type="http://schemas.openxmlformats.org/officeDocument/2006/relationships/image" Target="../media/image9.jpg"/><Relationship Id="rId4" Type="http://schemas.openxmlformats.org/officeDocument/2006/relationships/image" Target="../media/image8.png"/><Relationship Id="rId5" Type="http://schemas.openxmlformats.org/officeDocument/2006/relationships/image" Target="../media/image7.png"/><Relationship Id="rId6" Type="http://schemas.openxmlformats.org/officeDocument/2006/relationships/image" Target="../media/image14.png"/><Relationship Id="rId7" Type="http://schemas.openxmlformats.org/officeDocument/2006/relationships/image" Target="../media/image11.jpg"/><Relationship Id="rId8" Type="http://schemas.openxmlformats.org/officeDocument/2006/relationships/image" Target="../media/image3.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3.jpg"/><Relationship Id="rId4" Type="http://schemas.openxmlformats.org/officeDocument/2006/relationships/image" Target="../media/image5.png"/><Relationship Id="rId5" Type="http://schemas.openxmlformats.org/officeDocument/2006/relationships/image" Target="../media/image11.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6.jpg"/><Relationship Id="rId4" Type="http://schemas.openxmlformats.org/officeDocument/2006/relationships/image" Target="../media/image11.jpg"/><Relationship Id="rId5" Type="http://schemas.openxmlformats.org/officeDocument/2006/relationships/image" Target="../media/image3.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15.png"/><Relationship Id="rId4" Type="http://schemas.openxmlformats.org/officeDocument/2006/relationships/image" Target="../media/image10.png"/><Relationship Id="rId5" Type="http://schemas.openxmlformats.org/officeDocument/2006/relationships/image" Target="../media/image11.jpg"/><Relationship Id="rId6" Type="http://schemas.openxmlformats.org/officeDocument/2006/relationships/image" Target="../media/image3.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20.png"/><Relationship Id="rId4" Type="http://schemas.openxmlformats.org/officeDocument/2006/relationships/image" Target="../media/image23.png"/><Relationship Id="rId5" Type="http://schemas.openxmlformats.org/officeDocument/2006/relationships/image" Target="../media/image16.png"/><Relationship Id="rId6" Type="http://schemas.openxmlformats.org/officeDocument/2006/relationships/image" Target="../media/image17.png"/><Relationship Id="rId7" Type="http://schemas.openxmlformats.org/officeDocument/2006/relationships/image" Target="../media/image11.jpg"/><Relationship Id="rId8" Type="http://schemas.openxmlformats.org/officeDocument/2006/relationships/image" Target="../media/image3.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22.png"/><Relationship Id="rId4" Type="http://schemas.openxmlformats.org/officeDocument/2006/relationships/image" Target="../media/image27.png"/><Relationship Id="rId5" Type="http://schemas.openxmlformats.org/officeDocument/2006/relationships/image" Target="../media/image11.jpg"/><Relationship Id="rId6" Type="http://schemas.openxmlformats.org/officeDocument/2006/relationships/image" Target="../media/image3.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11.jpg"/><Relationship Id="rId4" Type="http://schemas.openxmlformats.org/officeDocument/2006/relationships/image" Target="../media/image3.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 Id="rId3" Type="http://schemas.openxmlformats.org/officeDocument/2006/relationships/image" Target="../media/image3.jpg"/><Relationship Id="rId4" Type="http://schemas.openxmlformats.org/officeDocument/2006/relationships/image" Target="../media/image19.png"/><Relationship Id="rId9" Type="http://schemas.openxmlformats.org/officeDocument/2006/relationships/image" Target="../media/image26.jpg"/><Relationship Id="rId5" Type="http://schemas.openxmlformats.org/officeDocument/2006/relationships/image" Target="../media/image11.jpg"/><Relationship Id="rId6" Type="http://schemas.openxmlformats.org/officeDocument/2006/relationships/image" Target="../media/image18.jpg"/><Relationship Id="rId7" Type="http://schemas.openxmlformats.org/officeDocument/2006/relationships/image" Target="../media/image21.jpg"/><Relationship Id="rId8" Type="http://schemas.openxmlformats.org/officeDocument/2006/relationships/image" Target="../media/image25.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1.xml"/><Relationship Id="rId3" Type="http://schemas.openxmlformats.org/officeDocument/2006/relationships/image" Target="../media/image11.jpg"/><Relationship Id="rId4" Type="http://schemas.openxmlformats.org/officeDocument/2006/relationships/image" Target="../media/image3.jpg"/><Relationship Id="rId5" Type="http://schemas.openxmlformats.org/officeDocument/2006/relationships/image" Target="../media/image12.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36" name="Shape 136"/>
        <p:cNvGrpSpPr/>
        <p:nvPr/>
      </p:nvGrpSpPr>
      <p:grpSpPr>
        <a:xfrm>
          <a:off x="0" y="0"/>
          <a:ext cx="0" cy="0"/>
          <a:chOff x="0" y="0"/>
          <a:chExt cx="0" cy="0"/>
        </a:xfrm>
      </p:grpSpPr>
      <p:sp>
        <p:nvSpPr>
          <p:cNvPr id="137" name="Google Shape;137;g3341219a619_0_36"/>
          <p:cNvSpPr txBox="1"/>
          <p:nvPr>
            <p:ph type="ctrTitle"/>
          </p:nvPr>
        </p:nvSpPr>
        <p:spPr>
          <a:xfrm>
            <a:off x="4515950" y="3403275"/>
            <a:ext cx="7267800" cy="840900"/>
          </a:xfrm>
          <a:prstGeom prst="rect">
            <a:avLst/>
          </a:prstGeom>
          <a:noFill/>
          <a:ln>
            <a:noFill/>
          </a:ln>
        </p:spPr>
        <p:txBody>
          <a:bodyPr anchorCtr="0" anchor="b" bIns="45700" lIns="91425" spcFirstLastPara="1" rIns="91425" wrap="square" tIns="45700">
            <a:normAutofit/>
          </a:bodyPr>
          <a:lstStyle/>
          <a:p>
            <a:pPr indent="0" lvl="0" marL="0" rtl="0" algn="ctr">
              <a:lnSpc>
                <a:spcPct val="90000"/>
              </a:lnSpc>
              <a:spcBef>
                <a:spcPts val="0"/>
              </a:spcBef>
              <a:spcAft>
                <a:spcPts val="0"/>
              </a:spcAft>
              <a:buClr>
                <a:schemeClr val="lt1"/>
              </a:buClr>
              <a:buSzPts val="4800"/>
              <a:buFont typeface="Bookman Old Style"/>
              <a:buNone/>
            </a:pPr>
            <a:r>
              <a:rPr lang="en-US">
                <a:solidFill>
                  <a:schemeClr val="dk1"/>
                </a:solidFill>
              </a:rPr>
              <a:t>ICS GROUP</a:t>
            </a:r>
            <a:endParaRPr>
              <a:solidFill>
                <a:schemeClr val="dk1"/>
              </a:solidFill>
            </a:endParaRPr>
          </a:p>
        </p:txBody>
      </p:sp>
      <p:sp>
        <p:nvSpPr>
          <p:cNvPr id="138" name="Google Shape;138;g3341219a619_0_36"/>
          <p:cNvSpPr txBox="1"/>
          <p:nvPr>
            <p:ph idx="1" type="subTitle"/>
          </p:nvPr>
        </p:nvSpPr>
        <p:spPr>
          <a:xfrm>
            <a:off x="4041500" y="4416825"/>
            <a:ext cx="7936200" cy="840900"/>
          </a:xfrm>
          <a:prstGeom prst="rect">
            <a:avLst/>
          </a:prstGeom>
          <a:noFill/>
          <a:ln>
            <a:noFill/>
          </a:ln>
        </p:spPr>
        <p:txBody>
          <a:bodyPr anchorCtr="0" anchor="t" bIns="45700" lIns="91425" spcFirstLastPara="1" rIns="91425" wrap="square" tIns="45700">
            <a:normAutofit/>
          </a:bodyPr>
          <a:lstStyle/>
          <a:p>
            <a:pPr indent="0" lvl="0" marL="0" rtl="0" algn="ctr">
              <a:lnSpc>
                <a:spcPct val="120000"/>
              </a:lnSpc>
              <a:spcBef>
                <a:spcPts val="0"/>
              </a:spcBef>
              <a:spcAft>
                <a:spcPts val="0"/>
              </a:spcAft>
              <a:buClr>
                <a:schemeClr val="lt1"/>
              </a:buClr>
              <a:buSzPts val="2400"/>
              <a:buNone/>
            </a:pPr>
            <a:r>
              <a:rPr lang="en-US">
                <a:solidFill>
                  <a:schemeClr val="dk1"/>
                </a:solidFill>
              </a:rPr>
              <a:t>AT A GLANCE</a:t>
            </a:r>
            <a:endParaRPr>
              <a:solidFill>
                <a:schemeClr val="dk1"/>
              </a:solidFill>
            </a:endParaRPr>
          </a:p>
        </p:txBody>
      </p:sp>
      <p:pic>
        <p:nvPicPr>
          <p:cNvPr id="139" name="Google Shape;139;g3341219a619_0_36"/>
          <p:cNvPicPr preferRelativeResize="0"/>
          <p:nvPr/>
        </p:nvPicPr>
        <p:blipFill rotWithShape="1">
          <a:blip r:embed="rId3">
            <a:alphaModFix/>
          </a:blip>
          <a:srcRect b="0" l="0" r="0" t="0"/>
          <a:stretch/>
        </p:blipFill>
        <p:spPr>
          <a:xfrm>
            <a:off x="481017" y="584124"/>
            <a:ext cx="4748808" cy="2387600"/>
          </a:xfrm>
          <a:prstGeom prst="rect">
            <a:avLst/>
          </a:prstGeom>
          <a:noFill/>
          <a:ln>
            <a:noFill/>
          </a:ln>
        </p:spPr>
      </p:pic>
      <p:pic>
        <p:nvPicPr>
          <p:cNvPr id="140" name="Google Shape;140;g3341219a619_0_36"/>
          <p:cNvPicPr preferRelativeResize="0"/>
          <p:nvPr/>
        </p:nvPicPr>
        <p:blipFill rotWithShape="1">
          <a:blip r:embed="rId4">
            <a:alphaModFix/>
          </a:blip>
          <a:srcRect b="0" l="0" r="0" t="0"/>
          <a:stretch/>
        </p:blipFill>
        <p:spPr>
          <a:xfrm>
            <a:off x="5077425" y="584125"/>
            <a:ext cx="6326107" cy="2387600"/>
          </a:xfrm>
          <a:prstGeom prst="rect">
            <a:avLst/>
          </a:prstGeom>
          <a:noFill/>
          <a:ln>
            <a:noFill/>
          </a:ln>
        </p:spPr>
      </p:pic>
      <p:pic>
        <p:nvPicPr>
          <p:cNvPr id="141" name="Google Shape;141;g3341219a619_0_36"/>
          <p:cNvPicPr preferRelativeResize="0"/>
          <p:nvPr/>
        </p:nvPicPr>
        <p:blipFill rotWithShape="1">
          <a:blip r:embed="rId5">
            <a:alphaModFix/>
          </a:blip>
          <a:srcRect b="0" l="0" r="0" t="0"/>
          <a:stretch/>
        </p:blipFill>
        <p:spPr>
          <a:xfrm>
            <a:off x="1495950" y="3046537"/>
            <a:ext cx="3581475" cy="3581475"/>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45" name="Shape 145"/>
        <p:cNvGrpSpPr/>
        <p:nvPr/>
      </p:nvGrpSpPr>
      <p:grpSpPr>
        <a:xfrm>
          <a:off x="0" y="0"/>
          <a:ext cx="0" cy="0"/>
          <a:chOff x="0" y="0"/>
          <a:chExt cx="0" cy="0"/>
        </a:xfrm>
      </p:grpSpPr>
      <p:sp>
        <p:nvSpPr>
          <p:cNvPr id="146" name="Google Shape;146;p2"/>
          <p:cNvSpPr txBox="1"/>
          <p:nvPr>
            <p:ph type="title"/>
          </p:nvPr>
        </p:nvSpPr>
        <p:spPr>
          <a:xfrm>
            <a:off x="4927475" y="45725"/>
            <a:ext cx="6532800" cy="902700"/>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lt1"/>
              </a:buClr>
              <a:buSzPts val="3400"/>
              <a:buFont typeface="Bookman Old Style"/>
              <a:buNone/>
            </a:pPr>
            <a:r>
              <a:rPr lang="en-US">
                <a:solidFill>
                  <a:schemeClr val="dk1"/>
                </a:solidFill>
              </a:rPr>
              <a:t>ABOUT ICS GROUP</a:t>
            </a:r>
            <a:endParaRPr>
              <a:solidFill>
                <a:schemeClr val="dk1"/>
              </a:solidFill>
            </a:endParaRPr>
          </a:p>
        </p:txBody>
      </p:sp>
      <p:pic>
        <p:nvPicPr>
          <p:cNvPr descr="Cargo shipping containers in a pile and on a semi-truck at a harbor" id="147" name="Google Shape;147;p2"/>
          <p:cNvPicPr preferRelativeResize="0"/>
          <p:nvPr/>
        </p:nvPicPr>
        <p:blipFill rotWithShape="1">
          <a:blip r:embed="rId3">
            <a:alphaModFix/>
          </a:blip>
          <a:srcRect b="0" l="34199" r="15101" t="0"/>
          <a:stretch/>
        </p:blipFill>
        <p:spPr>
          <a:xfrm>
            <a:off x="20" y="10"/>
            <a:ext cx="4635986" cy="6857990"/>
          </a:xfrm>
          <a:prstGeom prst="rect">
            <a:avLst/>
          </a:prstGeom>
          <a:noFill/>
          <a:ln>
            <a:noFill/>
          </a:ln>
        </p:spPr>
      </p:pic>
      <p:sp>
        <p:nvSpPr>
          <p:cNvPr id="148" name="Google Shape;148;p2"/>
          <p:cNvSpPr txBox="1"/>
          <p:nvPr>
            <p:ph idx="1" type="body"/>
          </p:nvPr>
        </p:nvSpPr>
        <p:spPr>
          <a:xfrm>
            <a:off x="4792005" y="948266"/>
            <a:ext cx="7400100" cy="5864100"/>
          </a:xfrm>
          <a:prstGeom prst="rect">
            <a:avLst/>
          </a:prstGeom>
          <a:noFill/>
          <a:ln>
            <a:noFill/>
          </a:ln>
        </p:spPr>
        <p:txBody>
          <a:bodyPr anchorCtr="0" anchor="t" bIns="45700" lIns="91425" spcFirstLastPara="1" rIns="91425" wrap="square" tIns="45700">
            <a:noAutofit/>
          </a:bodyPr>
          <a:lstStyle/>
          <a:p>
            <a:pPr indent="-228600" lvl="0" marL="228600" rtl="0" algn="l">
              <a:lnSpc>
                <a:spcPct val="110000"/>
              </a:lnSpc>
              <a:spcBef>
                <a:spcPts val="0"/>
              </a:spcBef>
              <a:spcAft>
                <a:spcPts val="0"/>
              </a:spcAft>
              <a:buClr>
                <a:schemeClr val="dk1"/>
              </a:buClr>
              <a:buSzPts val="2000"/>
              <a:buChar char="•"/>
            </a:pPr>
            <a:r>
              <a:rPr lang="en-US">
                <a:solidFill>
                  <a:schemeClr val="dk1"/>
                </a:solidFill>
                <a:latin typeface="Calibri"/>
                <a:ea typeface="Calibri"/>
                <a:cs typeface="Calibri"/>
                <a:sym typeface="Calibri"/>
              </a:rPr>
              <a:t>ICS Group has a legacy of 20 years of providing services in logistics, freight forwarding of cargo and customs clearance in both domestic and international markets under the group name in various companies, such as ICS Freight system private limited and ICS prevail logistics Pvt Ltd.</a:t>
            </a:r>
            <a:endParaRPr>
              <a:solidFill>
                <a:schemeClr val="dk1"/>
              </a:solidFill>
              <a:latin typeface="Calibri"/>
              <a:ea typeface="Calibri"/>
              <a:cs typeface="Calibri"/>
              <a:sym typeface="Calibri"/>
            </a:endParaRPr>
          </a:p>
          <a:p>
            <a:pPr indent="-228600" lvl="0" marL="228600" rtl="0" algn="l">
              <a:lnSpc>
                <a:spcPct val="110000"/>
              </a:lnSpc>
              <a:spcBef>
                <a:spcPts val="1800"/>
              </a:spcBef>
              <a:spcAft>
                <a:spcPts val="0"/>
              </a:spcAft>
              <a:buClr>
                <a:schemeClr val="dk1"/>
              </a:buClr>
              <a:buSzPts val="2000"/>
              <a:buChar char="•"/>
            </a:pPr>
            <a:r>
              <a:rPr lang="en-US">
                <a:solidFill>
                  <a:schemeClr val="dk1"/>
                </a:solidFill>
                <a:latin typeface="Calibri"/>
                <a:ea typeface="Calibri"/>
                <a:cs typeface="Calibri"/>
                <a:sym typeface="Calibri"/>
              </a:rPr>
              <a:t>ICS Freight system was established in the year 2005 by entering the Customs brokerage services and customs clearing in India, while with the time we extended our business in multi directions. At one end, we increased our line of business services in freight forwarding, break bulk, perishable goods handling expertise, while at another end we extended our services not only in India but also world-wide into multiple countries.</a:t>
            </a:r>
            <a:endParaRPr>
              <a:solidFill>
                <a:schemeClr val="dk1"/>
              </a:solidFill>
              <a:latin typeface="Calibri"/>
              <a:ea typeface="Calibri"/>
              <a:cs typeface="Calibri"/>
              <a:sym typeface="Calibri"/>
            </a:endParaRPr>
          </a:p>
          <a:p>
            <a:pPr indent="-228600" lvl="0" marL="228600" rtl="0" algn="l">
              <a:lnSpc>
                <a:spcPct val="110000"/>
              </a:lnSpc>
              <a:spcBef>
                <a:spcPts val="1800"/>
              </a:spcBef>
              <a:spcAft>
                <a:spcPts val="0"/>
              </a:spcAft>
              <a:buClr>
                <a:schemeClr val="dk1"/>
              </a:buClr>
              <a:buSzPts val="2000"/>
              <a:buChar char="•"/>
            </a:pPr>
            <a:r>
              <a:rPr lang="en-US">
                <a:solidFill>
                  <a:schemeClr val="dk1"/>
                </a:solidFill>
                <a:latin typeface="Calibri"/>
                <a:ea typeface="Calibri"/>
                <a:cs typeface="Calibri"/>
                <a:sym typeface="Calibri"/>
              </a:rPr>
              <a:t>For giving the right structure to the organization with increasing business lines and opportunities, we started ICS Prevail logistics to cater the freight forwarding and other 3PL services into the business revenue.</a:t>
            </a:r>
            <a:endParaRPr>
              <a:solidFill>
                <a:schemeClr val="dk1"/>
              </a:solidFill>
              <a:latin typeface="Calibri"/>
              <a:ea typeface="Calibri"/>
              <a:cs typeface="Calibri"/>
              <a:sym typeface="Calibri"/>
            </a:endParaRPr>
          </a:p>
        </p:txBody>
      </p:sp>
      <p:cxnSp>
        <p:nvCxnSpPr>
          <p:cNvPr id="149" name="Google Shape;149;p2"/>
          <p:cNvCxnSpPr/>
          <p:nvPr/>
        </p:nvCxnSpPr>
        <p:spPr>
          <a:xfrm>
            <a:off x="4636007" y="45720"/>
            <a:ext cx="0" cy="6766500"/>
          </a:xfrm>
          <a:prstGeom prst="straightConnector1">
            <a:avLst/>
          </a:prstGeom>
          <a:noFill/>
          <a:ln cap="sq" cmpd="sng" w="190500">
            <a:solidFill>
              <a:srgbClr val="FFFFFF"/>
            </a:solidFill>
            <a:prstDash val="solid"/>
            <a:miter lim="800000"/>
            <a:headEnd len="sm" w="sm" type="none"/>
            <a:tailEnd len="sm" w="sm" type="none"/>
          </a:ln>
        </p:spPr>
      </p:cxnSp>
      <p:pic>
        <p:nvPicPr>
          <p:cNvPr id="150" name="Google Shape;150;p2"/>
          <p:cNvPicPr preferRelativeResize="0"/>
          <p:nvPr/>
        </p:nvPicPr>
        <p:blipFill rotWithShape="1">
          <a:blip r:embed="rId4">
            <a:alphaModFix/>
          </a:blip>
          <a:srcRect b="0" l="0" r="0" t="0"/>
          <a:stretch/>
        </p:blipFill>
        <p:spPr>
          <a:xfrm>
            <a:off x="4792000" y="121925"/>
            <a:ext cx="1219200" cy="748000"/>
          </a:xfrm>
          <a:prstGeom prst="rect">
            <a:avLst/>
          </a:prstGeom>
          <a:noFill/>
          <a:ln>
            <a:noFill/>
          </a:ln>
        </p:spPr>
      </p:pic>
      <p:pic>
        <p:nvPicPr>
          <p:cNvPr id="151" name="Google Shape;151;p2"/>
          <p:cNvPicPr preferRelativeResize="0"/>
          <p:nvPr/>
        </p:nvPicPr>
        <p:blipFill rotWithShape="1">
          <a:blip r:embed="rId5">
            <a:alphaModFix/>
          </a:blip>
          <a:srcRect b="0" l="0" r="0" t="0"/>
          <a:stretch/>
        </p:blipFill>
        <p:spPr>
          <a:xfrm>
            <a:off x="10418936" y="189648"/>
            <a:ext cx="1600539" cy="604075"/>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55" name="Shape 155"/>
        <p:cNvGrpSpPr/>
        <p:nvPr/>
      </p:nvGrpSpPr>
      <p:grpSpPr>
        <a:xfrm>
          <a:off x="0" y="0"/>
          <a:ext cx="0" cy="0"/>
          <a:chOff x="0" y="0"/>
          <a:chExt cx="0" cy="0"/>
        </a:xfrm>
      </p:grpSpPr>
      <p:sp>
        <p:nvSpPr>
          <p:cNvPr id="156" name="Google Shape;156;p3"/>
          <p:cNvSpPr txBox="1"/>
          <p:nvPr>
            <p:ph idx="2" type="body"/>
          </p:nvPr>
        </p:nvSpPr>
        <p:spPr>
          <a:xfrm>
            <a:off x="4866333" y="203358"/>
            <a:ext cx="5094154" cy="3127277"/>
          </a:xfrm>
          <a:prstGeom prst="rect">
            <a:avLst/>
          </a:prstGeom>
          <a:noFill/>
          <a:ln>
            <a:noFill/>
          </a:ln>
        </p:spPr>
        <p:txBody>
          <a:bodyPr anchorCtr="0" anchor="t" bIns="45700" lIns="91425" spcFirstLastPara="1" rIns="91425" wrap="square" tIns="45700">
            <a:normAutofit/>
          </a:bodyPr>
          <a:lstStyle/>
          <a:p>
            <a:pPr indent="-228600" lvl="0" marL="228600" rtl="0" algn="l">
              <a:lnSpc>
                <a:spcPct val="120000"/>
              </a:lnSpc>
              <a:spcBef>
                <a:spcPts val="0"/>
              </a:spcBef>
              <a:spcAft>
                <a:spcPts val="0"/>
              </a:spcAft>
              <a:buClr>
                <a:schemeClr val="dk1"/>
              </a:buClr>
              <a:buSzPts val="2000"/>
              <a:buChar char="•"/>
            </a:pPr>
            <a:r>
              <a:rPr lang="en-US">
                <a:solidFill>
                  <a:schemeClr val="dk1"/>
                </a:solidFill>
              </a:rPr>
              <a:t>ICS group has capabilities to handle cargo movement of all types of projects, focusing on </a:t>
            </a:r>
            <a:r>
              <a:rPr lang="en-US">
                <a:solidFill>
                  <a:schemeClr val="dk1"/>
                </a:solidFill>
                <a:latin typeface="Calibri"/>
                <a:ea typeface="Calibri"/>
                <a:cs typeface="Calibri"/>
                <a:sym typeface="Calibri"/>
              </a:rPr>
              <a:t>door</a:t>
            </a:r>
            <a:r>
              <a:rPr lang="en-US">
                <a:solidFill>
                  <a:schemeClr val="dk1"/>
                </a:solidFill>
              </a:rPr>
              <a:t> to door operations as per customer requirements with the top management supervising every detail and also managing Air freighters from and to different countries and management of SOC containers.</a:t>
            </a:r>
            <a:endParaRPr>
              <a:solidFill>
                <a:schemeClr val="dk1"/>
              </a:solidFill>
            </a:endParaRPr>
          </a:p>
        </p:txBody>
      </p:sp>
      <p:pic>
        <p:nvPicPr>
          <p:cNvPr id="157" name="Google Shape;157;p3"/>
          <p:cNvPicPr preferRelativeResize="0"/>
          <p:nvPr>
            <p:ph idx="1" type="body"/>
          </p:nvPr>
        </p:nvPicPr>
        <p:blipFill rotWithShape="1">
          <a:blip r:embed="rId3">
            <a:alphaModFix/>
          </a:blip>
          <a:srcRect b="0" l="0" r="0" t="0"/>
          <a:stretch/>
        </p:blipFill>
        <p:spPr>
          <a:xfrm>
            <a:off x="0" y="3257880"/>
            <a:ext cx="3929322" cy="3164022"/>
          </a:xfrm>
          <a:prstGeom prst="rect">
            <a:avLst/>
          </a:prstGeom>
          <a:noFill/>
          <a:ln>
            <a:noFill/>
          </a:ln>
        </p:spPr>
      </p:pic>
      <p:pic>
        <p:nvPicPr>
          <p:cNvPr id="158" name="Google Shape;158;p3"/>
          <p:cNvPicPr preferRelativeResize="0"/>
          <p:nvPr/>
        </p:nvPicPr>
        <p:blipFill rotWithShape="1">
          <a:blip r:embed="rId4">
            <a:alphaModFix/>
          </a:blip>
          <a:srcRect b="0" l="0" r="0" t="0"/>
          <a:stretch/>
        </p:blipFill>
        <p:spPr>
          <a:xfrm>
            <a:off x="-274298" y="-577912"/>
            <a:ext cx="5992837" cy="4081975"/>
          </a:xfrm>
          <a:prstGeom prst="rect">
            <a:avLst/>
          </a:prstGeom>
          <a:noFill/>
          <a:ln>
            <a:noFill/>
          </a:ln>
        </p:spPr>
      </p:pic>
      <p:pic>
        <p:nvPicPr>
          <p:cNvPr id="159" name="Google Shape;159;p3"/>
          <p:cNvPicPr preferRelativeResize="0"/>
          <p:nvPr/>
        </p:nvPicPr>
        <p:blipFill rotWithShape="1">
          <a:blip r:embed="rId5">
            <a:alphaModFix/>
          </a:blip>
          <a:srcRect b="0" l="0" r="0" t="0"/>
          <a:stretch/>
        </p:blipFill>
        <p:spPr>
          <a:xfrm>
            <a:off x="8149676" y="3257880"/>
            <a:ext cx="4042324" cy="3164022"/>
          </a:xfrm>
          <a:prstGeom prst="rect">
            <a:avLst/>
          </a:prstGeom>
          <a:noFill/>
          <a:ln>
            <a:noFill/>
          </a:ln>
        </p:spPr>
      </p:pic>
      <p:pic>
        <p:nvPicPr>
          <p:cNvPr id="160" name="Google Shape;160;p3"/>
          <p:cNvPicPr preferRelativeResize="0"/>
          <p:nvPr/>
        </p:nvPicPr>
        <p:blipFill rotWithShape="1">
          <a:blip r:embed="rId6">
            <a:alphaModFix/>
          </a:blip>
          <a:srcRect b="0" l="0" r="0" t="0"/>
          <a:stretch/>
        </p:blipFill>
        <p:spPr>
          <a:xfrm>
            <a:off x="3929322" y="3257880"/>
            <a:ext cx="4220354" cy="3164022"/>
          </a:xfrm>
          <a:prstGeom prst="rect">
            <a:avLst/>
          </a:prstGeom>
          <a:noFill/>
          <a:ln>
            <a:noFill/>
          </a:ln>
        </p:spPr>
      </p:pic>
      <p:sp>
        <p:nvSpPr>
          <p:cNvPr id="161" name="Google Shape;161;p3"/>
          <p:cNvSpPr txBox="1"/>
          <p:nvPr/>
        </p:nvSpPr>
        <p:spPr>
          <a:xfrm>
            <a:off x="1205640" y="2780311"/>
            <a:ext cx="3772200" cy="3693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chemeClr val="dk1"/>
                </a:solidFill>
                <a:latin typeface="Rockwell"/>
                <a:ea typeface="Rockwell"/>
                <a:cs typeface="Rockwell"/>
                <a:sym typeface="Rockwell"/>
              </a:rPr>
              <a:t>40 Ft. Reefer interior view</a:t>
            </a:r>
            <a:endParaRPr b="0" i="0" sz="1800" u="none" cap="none" strike="noStrike">
              <a:solidFill>
                <a:schemeClr val="dk1"/>
              </a:solidFill>
              <a:latin typeface="Rockwell"/>
              <a:ea typeface="Rockwell"/>
              <a:cs typeface="Rockwell"/>
              <a:sym typeface="Rockwell"/>
            </a:endParaRPr>
          </a:p>
        </p:txBody>
      </p:sp>
      <p:sp>
        <p:nvSpPr>
          <p:cNvPr id="162" name="Google Shape;162;p3"/>
          <p:cNvSpPr txBox="1"/>
          <p:nvPr/>
        </p:nvSpPr>
        <p:spPr>
          <a:xfrm>
            <a:off x="293471" y="6442160"/>
            <a:ext cx="2992311" cy="369332"/>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chemeClr val="dk1"/>
                </a:solidFill>
                <a:latin typeface="Rockwell"/>
                <a:ea typeface="Rockwell"/>
                <a:cs typeface="Rockwell"/>
                <a:sym typeface="Rockwell"/>
              </a:rPr>
              <a:t>40 Ft. Reefer exterior view</a:t>
            </a:r>
            <a:endParaRPr b="0" i="0" sz="1800" u="none" cap="none" strike="noStrike">
              <a:solidFill>
                <a:schemeClr val="dk1"/>
              </a:solidFill>
              <a:latin typeface="Rockwell"/>
              <a:ea typeface="Rockwell"/>
              <a:cs typeface="Rockwell"/>
              <a:sym typeface="Rockwell"/>
            </a:endParaRPr>
          </a:p>
        </p:txBody>
      </p:sp>
      <p:sp>
        <p:nvSpPr>
          <p:cNvPr id="163" name="Google Shape;163;p3"/>
          <p:cNvSpPr txBox="1"/>
          <p:nvPr/>
        </p:nvSpPr>
        <p:spPr>
          <a:xfrm>
            <a:off x="5045987" y="6421902"/>
            <a:ext cx="2166678" cy="369332"/>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chemeClr val="dk1"/>
                </a:solidFill>
                <a:latin typeface="Rockwell"/>
                <a:ea typeface="Rockwell"/>
                <a:cs typeface="Rockwell"/>
                <a:sym typeface="Rockwell"/>
              </a:rPr>
              <a:t>40 Ft. Flat Rack</a:t>
            </a:r>
            <a:endParaRPr b="0" i="0" sz="1800" u="none" cap="none" strike="noStrike">
              <a:solidFill>
                <a:schemeClr val="dk1"/>
              </a:solidFill>
              <a:latin typeface="Rockwell"/>
              <a:ea typeface="Rockwell"/>
              <a:cs typeface="Rockwell"/>
              <a:sym typeface="Rockwell"/>
            </a:endParaRPr>
          </a:p>
        </p:txBody>
      </p:sp>
      <p:sp>
        <p:nvSpPr>
          <p:cNvPr id="164" name="Google Shape;164;p3"/>
          <p:cNvSpPr txBox="1"/>
          <p:nvPr/>
        </p:nvSpPr>
        <p:spPr>
          <a:xfrm>
            <a:off x="8906219" y="6442160"/>
            <a:ext cx="2529238" cy="369332"/>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chemeClr val="dk1"/>
                </a:solidFill>
                <a:latin typeface="Rockwell"/>
                <a:ea typeface="Rockwell"/>
                <a:cs typeface="Rockwell"/>
                <a:sym typeface="Rockwell"/>
              </a:rPr>
              <a:t>40 Ft. Open Top</a:t>
            </a:r>
            <a:endParaRPr b="0" i="0" sz="1800" u="none" cap="none" strike="noStrike">
              <a:solidFill>
                <a:schemeClr val="dk1"/>
              </a:solidFill>
              <a:latin typeface="Rockwell"/>
              <a:ea typeface="Rockwell"/>
              <a:cs typeface="Rockwell"/>
              <a:sym typeface="Rockwell"/>
            </a:endParaRPr>
          </a:p>
        </p:txBody>
      </p:sp>
      <p:pic>
        <p:nvPicPr>
          <p:cNvPr id="165" name="Google Shape;165;p3"/>
          <p:cNvPicPr preferRelativeResize="0"/>
          <p:nvPr/>
        </p:nvPicPr>
        <p:blipFill rotWithShape="1">
          <a:blip r:embed="rId7">
            <a:alphaModFix/>
          </a:blip>
          <a:srcRect b="0" l="0" r="0" t="0"/>
          <a:stretch/>
        </p:blipFill>
        <p:spPr>
          <a:xfrm>
            <a:off x="10972800" y="0"/>
            <a:ext cx="1219200" cy="707600"/>
          </a:xfrm>
          <a:prstGeom prst="rect">
            <a:avLst/>
          </a:prstGeom>
          <a:noFill/>
          <a:ln>
            <a:noFill/>
          </a:ln>
        </p:spPr>
      </p:pic>
      <p:pic>
        <p:nvPicPr>
          <p:cNvPr id="166" name="Google Shape;166;p3"/>
          <p:cNvPicPr preferRelativeResize="0"/>
          <p:nvPr/>
        </p:nvPicPr>
        <p:blipFill rotWithShape="1">
          <a:blip r:embed="rId8">
            <a:alphaModFix/>
          </a:blip>
          <a:srcRect b="0" l="0" r="0" t="0"/>
          <a:stretch/>
        </p:blipFill>
        <p:spPr>
          <a:xfrm>
            <a:off x="10972799" y="2699257"/>
            <a:ext cx="1219200" cy="460132"/>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70" name="Shape 170"/>
        <p:cNvGrpSpPr/>
        <p:nvPr/>
      </p:nvGrpSpPr>
      <p:grpSpPr>
        <a:xfrm>
          <a:off x="0" y="0"/>
          <a:ext cx="0" cy="0"/>
          <a:chOff x="0" y="0"/>
          <a:chExt cx="0" cy="0"/>
        </a:xfrm>
      </p:grpSpPr>
      <p:pic>
        <p:nvPicPr>
          <p:cNvPr id="171" name="Google Shape;171;p4"/>
          <p:cNvPicPr preferRelativeResize="0"/>
          <p:nvPr/>
        </p:nvPicPr>
        <p:blipFill rotWithShape="1">
          <a:blip r:embed="rId3">
            <a:alphaModFix/>
          </a:blip>
          <a:srcRect b="0" l="0" r="0" t="0"/>
          <a:stretch/>
        </p:blipFill>
        <p:spPr>
          <a:xfrm>
            <a:off x="10878049" y="977707"/>
            <a:ext cx="1219200" cy="460132"/>
          </a:xfrm>
          <a:prstGeom prst="rect">
            <a:avLst/>
          </a:prstGeom>
          <a:noFill/>
          <a:ln>
            <a:noFill/>
          </a:ln>
        </p:spPr>
      </p:pic>
      <p:sp>
        <p:nvSpPr>
          <p:cNvPr id="172" name="Google Shape;172;p4"/>
          <p:cNvSpPr txBox="1"/>
          <p:nvPr>
            <p:ph type="title"/>
          </p:nvPr>
        </p:nvSpPr>
        <p:spPr>
          <a:xfrm>
            <a:off x="6106550" y="324025"/>
            <a:ext cx="4771500" cy="953400"/>
          </a:xfrm>
          <a:prstGeom prst="rect">
            <a:avLst/>
          </a:prstGeom>
          <a:noFill/>
          <a:ln>
            <a:noFill/>
          </a:ln>
        </p:spPr>
        <p:txBody>
          <a:bodyPr anchorCtr="0" anchor="ctr" bIns="45700" lIns="91425" spcFirstLastPara="1" rIns="91425" wrap="square" tIns="45700">
            <a:normAutofit fontScale="90000"/>
          </a:bodyPr>
          <a:lstStyle/>
          <a:p>
            <a:pPr indent="0" lvl="0" marL="0" rtl="0" algn="ctr">
              <a:lnSpc>
                <a:spcPct val="90000"/>
              </a:lnSpc>
              <a:spcBef>
                <a:spcPts val="0"/>
              </a:spcBef>
              <a:spcAft>
                <a:spcPts val="0"/>
              </a:spcAft>
              <a:buClr>
                <a:schemeClr val="lt1"/>
              </a:buClr>
              <a:buSzPct val="100000"/>
              <a:buFont typeface="Calibri"/>
              <a:buNone/>
            </a:pPr>
            <a:r>
              <a:rPr lang="en-US" sz="2100">
                <a:solidFill>
                  <a:schemeClr val="dk1"/>
                </a:solidFill>
                <a:latin typeface="Calibri"/>
                <a:ea typeface="Calibri"/>
                <a:cs typeface="Calibri"/>
                <a:sym typeface="Calibri"/>
              </a:rPr>
              <a:t>AS CHA, WE ARE REGISTERED IN MULTIPLE        CUSTOMS STATIONS IN VARIOUS CITIES. </a:t>
            </a:r>
            <a:br>
              <a:rPr lang="en-US" sz="2100">
                <a:solidFill>
                  <a:schemeClr val="dk1"/>
                </a:solidFill>
                <a:latin typeface="Calibri"/>
                <a:ea typeface="Calibri"/>
                <a:cs typeface="Calibri"/>
                <a:sym typeface="Calibri"/>
              </a:rPr>
            </a:br>
            <a:endParaRPr sz="2100">
              <a:solidFill>
                <a:schemeClr val="dk1"/>
              </a:solidFill>
            </a:endParaRPr>
          </a:p>
        </p:txBody>
      </p:sp>
      <p:pic>
        <p:nvPicPr>
          <p:cNvPr id="173" name="Google Shape;173;p4"/>
          <p:cNvPicPr preferRelativeResize="0"/>
          <p:nvPr/>
        </p:nvPicPr>
        <p:blipFill rotWithShape="1">
          <a:blip r:embed="rId4">
            <a:alphaModFix/>
          </a:blip>
          <a:srcRect b="0" l="0" r="6923" t="0"/>
          <a:stretch/>
        </p:blipFill>
        <p:spPr>
          <a:xfrm>
            <a:off x="20" y="10"/>
            <a:ext cx="6117099" cy="6857990"/>
          </a:xfrm>
          <a:prstGeom prst="rect">
            <a:avLst/>
          </a:prstGeom>
          <a:noFill/>
          <a:ln>
            <a:noFill/>
          </a:ln>
        </p:spPr>
      </p:pic>
      <p:sp>
        <p:nvSpPr>
          <p:cNvPr id="174" name="Google Shape;174;p4"/>
          <p:cNvSpPr txBox="1"/>
          <p:nvPr>
            <p:ph idx="1" type="body"/>
          </p:nvPr>
        </p:nvSpPr>
        <p:spPr>
          <a:xfrm>
            <a:off x="6117121" y="1139483"/>
            <a:ext cx="6074856" cy="5718517"/>
          </a:xfrm>
          <a:prstGeom prst="rect">
            <a:avLst/>
          </a:prstGeom>
          <a:noFill/>
          <a:ln>
            <a:noFill/>
          </a:ln>
        </p:spPr>
        <p:txBody>
          <a:bodyPr anchorCtr="0" anchor="t" bIns="45700" lIns="91425" spcFirstLastPara="1" rIns="91425" wrap="square" tIns="45700">
            <a:normAutofit lnSpcReduction="20000"/>
          </a:bodyPr>
          <a:lstStyle/>
          <a:p>
            <a:pPr indent="-228600" lvl="0" marL="228600" rtl="0" algn="l">
              <a:lnSpc>
                <a:spcPct val="107000"/>
              </a:lnSpc>
              <a:spcBef>
                <a:spcPts val="0"/>
              </a:spcBef>
              <a:spcAft>
                <a:spcPts val="0"/>
              </a:spcAft>
              <a:buClr>
                <a:schemeClr val="dk1"/>
              </a:buClr>
              <a:buSzPts val="1800"/>
              <a:buChar char="•"/>
            </a:pPr>
            <a:r>
              <a:rPr lang="en-US" sz="1800">
                <a:solidFill>
                  <a:schemeClr val="dk1"/>
                </a:solidFill>
                <a:latin typeface="Calibri"/>
                <a:ea typeface="Calibri"/>
                <a:cs typeface="Calibri"/>
                <a:sym typeface="Calibri"/>
              </a:rPr>
              <a:t>Delhi NCR– Corporate.</a:t>
            </a:r>
            <a:endParaRPr sz="1800">
              <a:solidFill>
                <a:schemeClr val="dk1"/>
              </a:solidFill>
              <a:latin typeface="Calibri"/>
              <a:ea typeface="Calibri"/>
              <a:cs typeface="Calibri"/>
              <a:sym typeface="Calibri"/>
            </a:endParaRPr>
          </a:p>
          <a:p>
            <a:pPr indent="-228600" lvl="0" marL="228600" rtl="0" algn="l">
              <a:lnSpc>
                <a:spcPct val="107000"/>
              </a:lnSpc>
              <a:spcBef>
                <a:spcPts val="1800"/>
              </a:spcBef>
              <a:spcAft>
                <a:spcPts val="0"/>
              </a:spcAft>
              <a:buClr>
                <a:schemeClr val="dk1"/>
              </a:buClr>
              <a:buSzPts val="1800"/>
              <a:buChar char="•"/>
            </a:pPr>
            <a:r>
              <a:rPr lang="en-US" sz="1800">
                <a:solidFill>
                  <a:schemeClr val="dk1"/>
                </a:solidFill>
                <a:latin typeface="Calibri"/>
                <a:ea typeface="Calibri"/>
                <a:cs typeface="Calibri"/>
                <a:sym typeface="Calibri"/>
              </a:rPr>
              <a:t>Mumbai – Covers west of India (Maharashtra and Gujarat)</a:t>
            </a:r>
            <a:endParaRPr sz="1800">
              <a:solidFill>
                <a:schemeClr val="dk1"/>
              </a:solidFill>
              <a:latin typeface="Calibri"/>
              <a:ea typeface="Calibri"/>
              <a:cs typeface="Calibri"/>
              <a:sym typeface="Calibri"/>
            </a:endParaRPr>
          </a:p>
          <a:p>
            <a:pPr indent="-228600" lvl="0" marL="228600" rtl="0" algn="l">
              <a:lnSpc>
                <a:spcPct val="107000"/>
              </a:lnSpc>
              <a:spcBef>
                <a:spcPts val="1800"/>
              </a:spcBef>
              <a:spcAft>
                <a:spcPts val="0"/>
              </a:spcAft>
              <a:buClr>
                <a:schemeClr val="dk1"/>
              </a:buClr>
              <a:buSzPts val="1800"/>
              <a:buChar char="•"/>
            </a:pPr>
            <a:r>
              <a:rPr lang="en-US" sz="1800">
                <a:solidFill>
                  <a:schemeClr val="dk1"/>
                </a:solidFill>
                <a:latin typeface="Calibri"/>
                <a:ea typeface="Calibri"/>
                <a:cs typeface="Calibri"/>
                <a:sym typeface="Calibri"/>
              </a:rPr>
              <a:t>Kolkata – Covers West Bengal / Bangladesh / Nepal and North-East.</a:t>
            </a:r>
            <a:endParaRPr sz="1800">
              <a:solidFill>
                <a:schemeClr val="dk1"/>
              </a:solidFill>
              <a:latin typeface="Calibri"/>
              <a:ea typeface="Calibri"/>
              <a:cs typeface="Calibri"/>
              <a:sym typeface="Calibri"/>
            </a:endParaRPr>
          </a:p>
          <a:p>
            <a:pPr indent="-228600" lvl="0" marL="228600" rtl="0" algn="l">
              <a:lnSpc>
                <a:spcPct val="107000"/>
              </a:lnSpc>
              <a:spcBef>
                <a:spcPts val="1800"/>
              </a:spcBef>
              <a:spcAft>
                <a:spcPts val="0"/>
              </a:spcAft>
              <a:buClr>
                <a:schemeClr val="dk1"/>
              </a:buClr>
              <a:buSzPts val="1800"/>
              <a:buChar char="•"/>
            </a:pPr>
            <a:r>
              <a:rPr lang="en-US" sz="1800">
                <a:solidFill>
                  <a:schemeClr val="dk1"/>
                </a:solidFill>
                <a:latin typeface="Calibri"/>
                <a:ea typeface="Calibri"/>
                <a:cs typeface="Calibri"/>
                <a:sym typeface="Calibri"/>
              </a:rPr>
              <a:t>Guwahati – Primarily only for North-East</a:t>
            </a:r>
            <a:endParaRPr sz="1800">
              <a:solidFill>
                <a:schemeClr val="dk1"/>
              </a:solidFill>
              <a:latin typeface="Calibri"/>
              <a:ea typeface="Calibri"/>
              <a:cs typeface="Calibri"/>
              <a:sym typeface="Calibri"/>
            </a:endParaRPr>
          </a:p>
          <a:p>
            <a:pPr indent="-228600" lvl="0" marL="228600" rtl="0" algn="l">
              <a:lnSpc>
                <a:spcPct val="107000"/>
              </a:lnSpc>
              <a:spcBef>
                <a:spcPts val="1800"/>
              </a:spcBef>
              <a:spcAft>
                <a:spcPts val="0"/>
              </a:spcAft>
              <a:buClr>
                <a:schemeClr val="dk1"/>
              </a:buClr>
              <a:buSzPts val="1800"/>
              <a:buChar char="•"/>
            </a:pPr>
            <a:r>
              <a:rPr lang="en-US" sz="1800">
                <a:solidFill>
                  <a:schemeClr val="dk1"/>
                </a:solidFill>
                <a:latin typeface="Calibri"/>
                <a:ea typeface="Calibri"/>
                <a:cs typeface="Calibri"/>
                <a:sym typeface="Calibri"/>
              </a:rPr>
              <a:t>Bangalore – Primarily Karnataka and Air Cargo.</a:t>
            </a:r>
            <a:endParaRPr sz="1800">
              <a:solidFill>
                <a:schemeClr val="dk1"/>
              </a:solidFill>
              <a:latin typeface="Calibri"/>
              <a:ea typeface="Calibri"/>
              <a:cs typeface="Calibri"/>
              <a:sym typeface="Calibri"/>
            </a:endParaRPr>
          </a:p>
          <a:p>
            <a:pPr indent="-228600" lvl="0" marL="228600" rtl="0" algn="l">
              <a:lnSpc>
                <a:spcPct val="107000"/>
              </a:lnSpc>
              <a:spcBef>
                <a:spcPts val="1800"/>
              </a:spcBef>
              <a:spcAft>
                <a:spcPts val="0"/>
              </a:spcAft>
              <a:buClr>
                <a:schemeClr val="dk1"/>
              </a:buClr>
              <a:buSzPts val="1800"/>
              <a:buChar char="•"/>
            </a:pPr>
            <a:r>
              <a:rPr lang="en-US" sz="1800">
                <a:solidFill>
                  <a:schemeClr val="dk1"/>
                </a:solidFill>
                <a:latin typeface="Calibri"/>
                <a:ea typeface="Calibri"/>
                <a:cs typeface="Calibri"/>
                <a:sym typeface="Calibri"/>
              </a:rPr>
              <a:t>Chennai – South-East India.</a:t>
            </a:r>
            <a:endParaRPr sz="1800">
              <a:solidFill>
                <a:schemeClr val="dk1"/>
              </a:solidFill>
              <a:latin typeface="Calibri"/>
              <a:ea typeface="Calibri"/>
              <a:cs typeface="Calibri"/>
              <a:sym typeface="Calibri"/>
            </a:endParaRPr>
          </a:p>
          <a:p>
            <a:pPr indent="-228600" lvl="0" marL="228600" rtl="0" algn="l">
              <a:lnSpc>
                <a:spcPct val="107000"/>
              </a:lnSpc>
              <a:spcBef>
                <a:spcPts val="1800"/>
              </a:spcBef>
              <a:spcAft>
                <a:spcPts val="0"/>
              </a:spcAft>
              <a:buClr>
                <a:schemeClr val="dk1"/>
              </a:buClr>
              <a:buSzPts val="1800"/>
              <a:buChar char="•"/>
            </a:pPr>
            <a:r>
              <a:rPr lang="en-US" sz="1800">
                <a:solidFill>
                  <a:schemeClr val="dk1"/>
                </a:solidFill>
                <a:latin typeface="Calibri"/>
                <a:ea typeface="Calibri"/>
                <a:cs typeface="Calibri"/>
                <a:sym typeface="Calibri"/>
              </a:rPr>
              <a:t>Tuticorin – Alternate port for Chennai, catering to Tirupur / Madurai and Salem trade.</a:t>
            </a:r>
            <a:endParaRPr sz="1800">
              <a:solidFill>
                <a:schemeClr val="dk1"/>
              </a:solidFill>
              <a:latin typeface="Calibri"/>
              <a:ea typeface="Calibri"/>
              <a:cs typeface="Calibri"/>
              <a:sym typeface="Calibri"/>
            </a:endParaRPr>
          </a:p>
          <a:p>
            <a:pPr indent="-228600" lvl="0" marL="228600" rtl="0" algn="l">
              <a:lnSpc>
                <a:spcPct val="107000"/>
              </a:lnSpc>
              <a:spcBef>
                <a:spcPts val="1800"/>
              </a:spcBef>
              <a:spcAft>
                <a:spcPts val="0"/>
              </a:spcAft>
              <a:buClr>
                <a:schemeClr val="dk1"/>
              </a:buClr>
              <a:buSzPts val="1800"/>
              <a:buChar char="•"/>
            </a:pPr>
            <a:r>
              <a:rPr lang="en-US" sz="1800">
                <a:solidFill>
                  <a:schemeClr val="dk1"/>
                </a:solidFill>
                <a:latin typeface="Calibri"/>
                <a:ea typeface="Calibri"/>
                <a:cs typeface="Calibri"/>
                <a:sym typeface="Calibri"/>
              </a:rPr>
              <a:t>Kandla – Primarily Breakbulk movement.</a:t>
            </a:r>
            <a:endParaRPr sz="1800">
              <a:solidFill>
                <a:schemeClr val="dk1"/>
              </a:solidFill>
              <a:latin typeface="Calibri"/>
              <a:ea typeface="Calibri"/>
              <a:cs typeface="Calibri"/>
              <a:sym typeface="Calibri"/>
            </a:endParaRPr>
          </a:p>
          <a:p>
            <a:pPr indent="-228600" lvl="0" marL="228600" rtl="0" algn="l">
              <a:lnSpc>
                <a:spcPct val="107000"/>
              </a:lnSpc>
              <a:spcBef>
                <a:spcPts val="1800"/>
              </a:spcBef>
              <a:spcAft>
                <a:spcPts val="0"/>
              </a:spcAft>
              <a:buClr>
                <a:schemeClr val="dk1"/>
              </a:buClr>
              <a:buSzPts val="1800"/>
              <a:buChar char="•"/>
            </a:pPr>
            <a:r>
              <a:rPr lang="en-US" sz="1800">
                <a:solidFill>
                  <a:schemeClr val="dk1"/>
                </a:solidFill>
                <a:latin typeface="Calibri"/>
                <a:ea typeface="Calibri"/>
                <a:cs typeface="Calibri"/>
                <a:sym typeface="Calibri"/>
              </a:rPr>
              <a:t>Pipavav – Far east movement of containerized cargo.</a:t>
            </a:r>
            <a:endParaRPr sz="1800">
              <a:solidFill>
                <a:schemeClr val="dk1"/>
              </a:solidFill>
              <a:latin typeface="Calibri"/>
              <a:ea typeface="Calibri"/>
              <a:cs typeface="Calibri"/>
              <a:sym typeface="Calibri"/>
            </a:endParaRPr>
          </a:p>
          <a:p>
            <a:pPr indent="-228600" lvl="0" marL="228600" rtl="0" algn="l">
              <a:lnSpc>
                <a:spcPct val="120000"/>
              </a:lnSpc>
              <a:spcBef>
                <a:spcPts val="1800"/>
              </a:spcBef>
              <a:spcAft>
                <a:spcPts val="0"/>
              </a:spcAft>
              <a:buClr>
                <a:schemeClr val="dk1"/>
              </a:buClr>
              <a:buSzPts val="1800"/>
              <a:buChar char="•"/>
            </a:pPr>
            <a:r>
              <a:rPr lang="en-US" sz="1800">
                <a:solidFill>
                  <a:schemeClr val="dk1"/>
                </a:solidFill>
                <a:latin typeface="Calibri"/>
                <a:ea typeface="Calibri"/>
                <a:cs typeface="Calibri"/>
                <a:sym typeface="Calibri"/>
              </a:rPr>
              <a:t>Mundra – West movement of Containerized cargo.</a:t>
            </a:r>
            <a:endParaRPr>
              <a:solidFill>
                <a:schemeClr val="dk1"/>
              </a:solidFill>
            </a:endParaRPr>
          </a:p>
          <a:p>
            <a:pPr indent="-101600" lvl="0" marL="228600" rtl="0" algn="l">
              <a:lnSpc>
                <a:spcPct val="120000"/>
              </a:lnSpc>
              <a:spcBef>
                <a:spcPts val="1000"/>
              </a:spcBef>
              <a:spcAft>
                <a:spcPts val="0"/>
              </a:spcAft>
              <a:buClr>
                <a:schemeClr val="lt1"/>
              </a:buClr>
              <a:buSzPts val="2000"/>
              <a:buNone/>
            </a:pPr>
            <a:r>
              <a:t/>
            </a:r>
            <a:endParaRPr/>
          </a:p>
        </p:txBody>
      </p:sp>
      <p:cxnSp>
        <p:nvCxnSpPr>
          <p:cNvPr id="175" name="Google Shape;175;p4"/>
          <p:cNvCxnSpPr/>
          <p:nvPr/>
        </p:nvCxnSpPr>
        <p:spPr>
          <a:xfrm>
            <a:off x="6106560" y="45720"/>
            <a:ext cx="0" cy="6766560"/>
          </a:xfrm>
          <a:prstGeom prst="straightConnector1">
            <a:avLst/>
          </a:prstGeom>
          <a:noFill/>
          <a:ln cap="sq" cmpd="sng" w="190500">
            <a:solidFill>
              <a:srgbClr val="FFFFFF"/>
            </a:solidFill>
            <a:prstDash val="solid"/>
            <a:miter lim="800000"/>
            <a:headEnd len="sm" w="sm" type="none"/>
            <a:tailEnd len="sm" w="sm" type="none"/>
          </a:ln>
        </p:spPr>
      </p:cxnSp>
      <p:pic>
        <p:nvPicPr>
          <p:cNvPr id="176" name="Google Shape;176;p4"/>
          <p:cNvPicPr preferRelativeResize="0"/>
          <p:nvPr/>
        </p:nvPicPr>
        <p:blipFill rotWithShape="1">
          <a:blip r:embed="rId5">
            <a:alphaModFix/>
          </a:blip>
          <a:srcRect b="0" l="0" r="0" t="0"/>
          <a:stretch/>
        </p:blipFill>
        <p:spPr>
          <a:xfrm>
            <a:off x="10878050" y="172525"/>
            <a:ext cx="1219200" cy="664348"/>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80" name="Shape 180"/>
        <p:cNvGrpSpPr/>
        <p:nvPr/>
      </p:nvGrpSpPr>
      <p:grpSpPr>
        <a:xfrm>
          <a:off x="0" y="0"/>
          <a:ext cx="0" cy="0"/>
          <a:chOff x="0" y="0"/>
          <a:chExt cx="0" cy="0"/>
        </a:xfrm>
      </p:grpSpPr>
      <p:sp>
        <p:nvSpPr>
          <p:cNvPr id="181" name="Google Shape;181;p5"/>
          <p:cNvSpPr txBox="1"/>
          <p:nvPr>
            <p:ph type="title"/>
          </p:nvPr>
        </p:nvSpPr>
        <p:spPr>
          <a:xfrm>
            <a:off x="4758150" y="45725"/>
            <a:ext cx="6852900" cy="1021200"/>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lt1"/>
              </a:buClr>
              <a:buSzPts val="3400"/>
              <a:buFont typeface="Bookman Old Style"/>
              <a:buNone/>
            </a:pPr>
            <a:r>
              <a:rPr lang="en-US">
                <a:solidFill>
                  <a:schemeClr val="dk1"/>
                </a:solidFill>
              </a:rPr>
              <a:t>PROJECTS &amp; FOOTPRINTS</a:t>
            </a:r>
            <a:endParaRPr>
              <a:solidFill>
                <a:schemeClr val="dk1"/>
              </a:solidFill>
            </a:endParaRPr>
          </a:p>
        </p:txBody>
      </p:sp>
      <p:pic>
        <p:nvPicPr>
          <p:cNvPr descr="Pile of storage crates" id="182" name="Google Shape;182;p5"/>
          <p:cNvPicPr preferRelativeResize="0"/>
          <p:nvPr/>
        </p:nvPicPr>
        <p:blipFill rotWithShape="1">
          <a:blip r:embed="rId3">
            <a:alphaModFix/>
          </a:blip>
          <a:srcRect b="0" l="14862" r="40181" t="0"/>
          <a:stretch/>
        </p:blipFill>
        <p:spPr>
          <a:xfrm>
            <a:off x="20" y="10"/>
            <a:ext cx="4635987" cy="6857990"/>
          </a:xfrm>
          <a:prstGeom prst="rect">
            <a:avLst/>
          </a:prstGeom>
          <a:noFill/>
          <a:ln>
            <a:noFill/>
          </a:ln>
        </p:spPr>
      </p:pic>
      <p:sp>
        <p:nvSpPr>
          <p:cNvPr id="183" name="Google Shape;183;p5"/>
          <p:cNvSpPr txBox="1"/>
          <p:nvPr>
            <p:ph idx="1" type="body"/>
          </p:nvPr>
        </p:nvSpPr>
        <p:spPr>
          <a:xfrm>
            <a:off x="4758137" y="846667"/>
            <a:ext cx="7433840" cy="5965612"/>
          </a:xfrm>
          <a:prstGeom prst="rect">
            <a:avLst/>
          </a:prstGeom>
          <a:noFill/>
          <a:ln>
            <a:noFill/>
          </a:ln>
        </p:spPr>
        <p:txBody>
          <a:bodyPr anchorCtr="0" anchor="t" bIns="45700" lIns="91425" spcFirstLastPara="1" rIns="91425" wrap="square" tIns="45700">
            <a:normAutofit fontScale="40000"/>
          </a:bodyPr>
          <a:lstStyle/>
          <a:p>
            <a:pPr indent="0" lvl="0" marL="228600" rtl="0" algn="l">
              <a:lnSpc>
                <a:spcPct val="110000"/>
              </a:lnSpc>
              <a:spcBef>
                <a:spcPts val="0"/>
              </a:spcBef>
              <a:spcAft>
                <a:spcPts val="0"/>
              </a:spcAft>
              <a:buClr>
                <a:schemeClr val="lt1"/>
              </a:buClr>
              <a:buSzPct val="100000"/>
              <a:buNone/>
            </a:pPr>
            <a:r>
              <a:t/>
            </a:r>
            <a:endParaRPr sz="1100">
              <a:latin typeface="Calibri"/>
              <a:ea typeface="Calibri"/>
              <a:cs typeface="Calibri"/>
              <a:sym typeface="Calibri"/>
            </a:endParaRPr>
          </a:p>
          <a:p>
            <a:pPr indent="0" lvl="0" marL="228600" rtl="0" algn="l">
              <a:lnSpc>
                <a:spcPct val="110000"/>
              </a:lnSpc>
              <a:spcBef>
                <a:spcPts val="1000"/>
              </a:spcBef>
              <a:spcAft>
                <a:spcPts val="0"/>
              </a:spcAft>
              <a:buClr>
                <a:schemeClr val="lt1"/>
              </a:buClr>
              <a:buSzPct val="100000"/>
              <a:buNone/>
            </a:pPr>
            <a:r>
              <a:rPr lang="en-US" sz="4200">
                <a:solidFill>
                  <a:schemeClr val="dk1"/>
                </a:solidFill>
                <a:latin typeface="Calibri"/>
                <a:ea typeface="Calibri"/>
                <a:cs typeface="Calibri"/>
                <a:sym typeface="Calibri"/>
              </a:rPr>
              <a:t>ICS group keeps capabilities to handle large project movements, either door to door operations management by keeping high focus with top management supervision and eye on each activity or managing Air charters and SOC containers.</a:t>
            </a:r>
            <a:endParaRPr sz="4200">
              <a:solidFill>
                <a:schemeClr val="dk1"/>
              </a:solidFill>
              <a:latin typeface="Calibri"/>
              <a:ea typeface="Calibri"/>
              <a:cs typeface="Calibri"/>
              <a:sym typeface="Calibri"/>
            </a:endParaRPr>
          </a:p>
          <a:p>
            <a:pPr indent="0" lvl="0" marL="228600" rtl="0" algn="l">
              <a:lnSpc>
                <a:spcPct val="110000"/>
              </a:lnSpc>
              <a:spcBef>
                <a:spcPts val="1000"/>
              </a:spcBef>
              <a:spcAft>
                <a:spcPts val="0"/>
              </a:spcAft>
              <a:buClr>
                <a:schemeClr val="lt1"/>
              </a:buClr>
              <a:buSzPct val="100000"/>
              <a:buNone/>
            </a:pPr>
            <a:r>
              <a:rPr lang="en-US" sz="4200">
                <a:solidFill>
                  <a:schemeClr val="dk1"/>
                </a:solidFill>
                <a:latin typeface="Calibri"/>
                <a:ea typeface="Calibri"/>
                <a:cs typeface="Calibri"/>
                <a:sym typeface="Calibri"/>
              </a:rPr>
              <a:t>-Few exemplary service footprints: </a:t>
            </a:r>
            <a:endParaRPr sz="4200">
              <a:solidFill>
                <a:schemeClr val="dk1"/>
              </a:solidFill>
              <a:latin typeface="Calibri"/>
              <a:ea typeface="Calibri"/>
              <a:cs typeface="Calibri"/>
              <a:sym typeface="Calibri"/>
            </a:endParaRPr>
          </a:p>
          <a:p>
            <a:pPr indent="-322897" lvl="0" marL="342900" rtl="0" algn="l">
              <a:lnSpc>
                <a:spcPct val="110000"/>
              </a:lnSpc>
              <a:spcBef>
                <a:spcPts val="1000"/>
              </a:spcBef>
              <a:spcAft>
                <a:spcPts val="0"/>
              </a:spcAft>
              <a:buClr>
                <a:schemeClr val="dk1"/>
              </a:buClr>
              <a:buSzPct val="100000"/>
              <a:buFont typeface="Bookman Old Style"/>
              <a:buAutoNum type="arabicParenR"/>
            </a:pPr>
            <a:r>
              <a:rPr lang="en-US" sz="4200">
                <a:solidFill>
                  <a:schemeClr val="dk1"/>
                </a:solidFill>
                <a:latin typeface="Calibri"/>
                <a:ea typeface="Calibri"/>
                <a:cs typeface="Calibri"/>
                <a:sym typeface="Calibri"/>
              </a:rPr>
              <a:t>Moving regular CNG plants to NNPC (Nigerian National Petroleum company), Nigeria via Sea freight and Air charters with 4 years of lock-in service contract.</a:t>
            </a:r>
            <a:endParaRPr sz="4200">
              <a:solidFill>
                <a:schemeClr val="dk1"/>
              </a:solidFill>
              <a:latin typeface="Calibri"/>
              <a:ea typeface="Calibri"/>
              <a:cs typeface="Calibri"/>
              <a:sym typeface="Calibri"/>
            </a:endParaRPr>
          </a:p>
          <a:p>
            <a:pPr indent="-322897" lvl="0" marL="342900" rtl="0" algn="l">
              <a:lnSpc>
                <a:spcPct val="110000"/>
              </a:lnSpc>
              <a:spcBef>
                <a:spcPts val="1000"/>
              </a:spcBef>
              <a:spcAft>
                <a:spcPts val="0"/>
              </a:spcAft>
              <a:buClr>
                <a:schemeClr val="dk1"/>
              </a:buClr>
              <a:buSzPct val="100000"/>
              <a:buFont typeface="Bookman Old Style"/>
              <a:buAutoNum type="arabicParenR"/>
            </a:pPr>
            <a:r>
              <a:rPr lang="en-US" sz="4200">
                <a:solidFill>
                  <a:schemeClr val="dk1"/>
                </a:solidFill>
                <a:latin typeface="Calibri"/>
                <a:ea typeface="Calibri"/>
                <a:cs typeface="Calibri"/>
                <a:sym typeface="Calibri"/>
              </a:rPr>
              <a:t>ICS handled complete plants movement (Door to door) of Milk, Sugar, coffee and salt from Indonesia, Canada, Egypt and Bangladesh to ex SSP, Faridabad.</a:t>
            </a:r>
            <a:endParaRPr sz="4200">
              <a:solidFill>
                <a:schemeClr val="dk1"/>
              </a:solidFill>
              <a:latin typeface="Calibri"/>
              <a:ea typeface="Calibri"/>
              <a:cs typeface="Calibri"/>
              <a:sym typeface="Calibri"/>
            </a:endParaRPr>
          </a:p>
          <a:p>
            <a:pPr indent="-322897" lvl="0" marL="342900" rtl="0" algn="l">
              <a:lnSpc>
                <a:spcPct val="110000"/>
              </a:lnSpc>
              <a:spcBef>
                <a:spcPts val="1000"/>
              </a:spcBef>
              <a:spcAft>
                <a:spcPts val="0"/>
              </a:spcAft>
              <a:buClr>
                <a:schemeClr val="dk1"/>
              </a:buClr>
              <a:buSzPct val="100000"/>
              <a:buFont typeface="Bookman Old Style"/>
              <a:buAutoNum type="arabicParenR"/>
            </a:pPr>
            <a:r>
              <a:rPr lang="en-US" sz="4200">
                <a:solidFill>
                  <a:schemeClr val="dk1"/>
                </a:solidFill>
                <a:latin typeface="Calibri"/>
                <a:ea typeface="Calibri"/>
                <a:cs typeface="Calibri"/>
                <a:sym typeface="Calibri"/>
              </a:rPr>
              <a:t>We moved complete, Chemical Plant from ex Vadodara and Ahmedabad to Doha, Qatar with excellence of our  supply chain operations.</a:t>
            </a:r>
            <a:endParaRPr sz="4200">
              <a:solidFill>
                <a:schemeClr val="dk1"/>
              </a:solidFill>
              <a:latin typeface="Calibri"/>
              <a:ea typeface="Calibri"/>
              <a:cs typeface="Calibri"/>
              <a:sym typeface="Calibri"/>
            </a:endParaRPr>
          </a:p>
          <a:p>
            <a:pPr indent="-322897" lvl="0" marL="342900" rtl="0" algn="l">
              <a:lnSpc>
                <a:spcPct val="110000"/>
              </a:lnSpc>
              <a:spcBef>
                <a:spcPts val="1000"/>
              </a:spcBef>
              <a:spcAft>
                <a:spcPts val="0"/>
              </a:spcAft>
              <a:buClr>
                <a:schemeClr val="dk1"/>
              </a:buClr>
              <a:buSzPct val="100000"/>
              <a:buFont typeface="Bookman Old Style"/>
              <a:buAutoNum type="arabicParenR"/>
            </a:pPr>
            <a:r>
              <a:rPr lang="en-US" sz="4200">
                <a:solidFill>
                  <a:schemeClr val="dk1"/>
                </a:solidFill>
                <a:latin typeface="Calibri"/>
                <a:ea typeface="Calibri"/>
                <a:cs typeface="Calibri"/>
                <a:sym typeface="Calibri"/>
              </a:rPr>
              <a:t>Conglomerate, HUL (Hindustan Unilever Limited) appointed us to setup it’s Haridwar plant’s machineries from FR ex Germany and Italy.</a:t>
            </a:r>
            <a:endParaRPr sz="4200">
              <a:solidFill>
                <a:schemeClr val="dk1"/>
              </a:solidFill>
              <a:latin typeface="Calibri"/>
              <a:ea typeface="Calibri"/>
              <a:cs typeface="Calibri"/>
              <a:sym typeface="Calibri"/>
            </a:endParaRPr>
          </a:p>
          <a:p>
            <a:pPr indent="0" lvl="0" marL="0" rtl="0" algn="l">
              <a:lnSpc>
                <a:spcPct val="110000"/>
              </a:lnSpc>
              <a:spcBef>
                <a:spcPts val="1800"/>
              </a:spcBef>
              <a:spcAft>
                <a:spcPts val="0"/>
              </a:spcAft>
              <a:buClr>
                <a:schemeClr val="lt1"/>
              </a:buClr>
              <a:buSzPct val="100000"/>
              <a:buNone/>
            </a:pPr>
            <a:r>
              <a:t/>
            </a:r>
            <a:endParaRPr sz="4200">
              <a:solidFill>
                <a:schemeClr val="dk1"/>
              </a:solidFill>
            </a:endParaRPr>
          </a:p>
        </p:txBody>
      </p:sp>
      <p:cxnSp>
        <p:nvCxnSpPr>
          <p:cNvPr id="184" name="Google Shape;184;p5"/>
          <p:cNvCxnSpPr/>
          <p:nvPr/>
        </p:nvCxnSpPr>
        <p:spPr>
          <a:xfrm>
            <a:off x="4636007" y="45720"/>
            <a:ext cx="0" cy="6766560"/>
          </a:xfrm>
          <a:prstGeom prst="straightConnector1">
            <a:avLst/>
          </a:prstGeom>
          <a:noFill/>
          <a:ln cap="sq" cmpd="sng" w="190500">
            <a:solidFill>
              <a:srgbClr val="FFFFFF"/>
            </a:solidFill>
            <a:prstDash val="solid"/>
            <a:miter lim="800000"/>
            <a:headEnd len="sm" w="sm" type="none"/>
            <a:tailEnd len="sm" w="sm" type="none"/>
          </a:ln>
        </p:spPr>
      </p:cxnSp>
      <p:pic>
        <p:nvPicPr>
          <p:cNvPr id="185" name="Google Shape;185;p5"/>
          <p:cNvPicPr preferRelativeResize="0"/>
          <p:nvPr/>
        </p:nvPicPr>
        <p:blipFill rotWithShape="1">
          <a:blip r:embed="rId4">
            <a:alphaModFix/>
          </a:blip>
          <a:srcRect b="0" l="0" r="0" t="0"/>
          <a:stretch/>
        </p:blipFill>
        <p:spPr>
          <a:xfrm>
            <a:off x="9225949" y="6239838"/>
            <a:ext cx="1219200" cy="460132"/>
          </a:xfrm>
          <a:prstGeom prst="rect">
            <a:avLst/>
          </a:prstGeom>
          <a:noFill/>
          <a:ln>
            <a:noFill/>
          </a:ln>
        </p:spPr>
      </p:pic>
      <p:pic>
        <p:nvPicPr>
          <p:cNvPr id="186" name="Google Shape;186;p5"/>
          <p:cNvPicPr preferRelativeResize="0"/>
          <p:nvPr/>
        </p:nvPicPr>
        <p:blipFill rotWithShape="1">
          <a:blip r:embed="rId5">
            <a:alphaModFix/>
          </a:blip>
          <a:srcRect b="0" l="0" r="0" t="0"/>
          <a:stretch/>
        </p:blipFill>
        <p:spPr>
          <a:xfrm>
            <a:off x="10584599" y="6239832"/>
            <a:ext cx="1219200" cy="460132"/>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90" name="Shape 190"/>
        <p:cNvGrpSpPr/>
        <p:nvPr/>
      </p:nvGrpSpPr>
      <p:grpSpPr>
        <a:xfrm>
          <a:off x="0" y="0"/>
          <a:ext cx="0" cy="0"/>
          <a:chOff x="0" y="0"/>
          <a:chExt cx="0" cy="0"/>
        </a:xfrm>
      </p:grpSpPr>
      <p:sp>
        <p:nvSpPr>
          <p:cNvPr id="191" name="Google Shape;191;g3341219a619_0_44"/>
          <p:cNvSpPr txBox="1"/>
          <p:nvPr>
            <p:ph type="title"/>
          </p:nvPr>
        </p:nvSpPr>
        <p:spPr>
          <a:xfrm>
            <a:off x="5830850" y="319275"/>
            <a:ext cx="5758800" cy="1314600"/>
          </a:xfrm>
          <a:prstGeom prst="rect">
            <a:avLst/>
          </a:prstGeom>
          <a:noFill/>
          <a:ln>
            <a:noFill/>
          </a:ln>
        </p:spPr>
        <p:txBody>
          <a:bodyPr anchorCtr="0" anchor="ctr" bIns="45700" lIns="91425" spcFirstLastPara="1" rIns="91425" wrap="square" tIns="45700">
            <a:normAutofit fontScale="90000"/>
          </a:bodyPr>
          <a:lstStyle/>
          <a:p>
            <a:pPr indent="0" lvl="0" marL="0" rtl="0" algn="ctr">
              <a:lnSpc>
                <a:spcPct val="90000"/>
              </a:lnSpc>
              <a:spcBef>
                <a:spcPts val="0"/>
              </a:spcBef>
              <a:spcAft>
                <a:spcPts val="0"/>
              </a:spcAft>
              <a:buClr>
                <a:schemeClr val="lt1"/>
              </a:buClr>
              <a:buSzPct val="100000"/>
              <a:buFont typeface="Bookman Old Style"/>
              <a:buNone/>
            </a:pPr>
            <a:r>
              <a:rPr lang="en-US">
                <a:solidFill>
                  <a:schemeClr val="dk1"/>
                </a:solidFill>
              </a:rPr>
              <a:t>REEFER CARGO &amp; COLD CHAIN SPECIALIZATION</a:t>
            </a:r>
            <a:endParaRPr>
              <a:solidFill>
                <a:schemeClr val="dk1"/>
              </a:solidFill>
            </a:endParaRPr>
          </a:p>
          <a:p>
            <a:pPr indent="0" lvl="0" marL="0" rtl="0" algn="ctr">
              <a:lnSpc>
                <a:spcPct val="90000"/>
              </a:lnSpc>
              <a:spcBef>
                <a:spcPts val="0"/>
              </a:spcBef>
              <a:spcAft>
                <a:spcPts val="0"/>
              </a:spcAft>
              <a:buSzPct val="58823"/>
              <a:buNone/>
            </a:pPr>
            <a:r>
              <a:t/>
            </a:r>
            <a:endParaRPr>
              <a:solidFill>
                <a:schemeClr val="dk1"/>
              </a:solidFill>
            </a:endParaRPr>
          </a:p>
        </p:txBody>
      </p:sp>
      <p:sp>
        <p:nvSpPr>
          <p:cNvPr id="192" name="Google Shape;192;g3341219a619_0_44"/>
          <p:cNvSpPr txBox="1"/>
          <p:nvPr>
            <p:ph idx="1" type="body"/>
          </p:nvPr>
        </p:nvSpPr>
        <p:spPr>
          <a:xfrm>
            <a:off x="5410700" y="1374325"/>
            <a:ext cx="6599100" cy="5111100"/>
          </a:xfrm>
          <a:prstGeom prst="rect">
            <a:avLst/>
          </a:prstGeom>
          <a:noFill/>
          <a:ln>
            <a:noFill/>
          </a:ln>
        </p:spPr>
        <p:txBody>
          <a:bodyPr anchorCtr="0" anchor="t" bIns="45700" lIns="91425" spcFirstLastPara="1" rIns="91425" wrap="square" tIns="45700">
            <a:normAutofit fontScale="77500" lnSpcReduction="20000"/>
          </a:bodyPr>
          <a:lstStyle/>
          <a:p>
            <a:pPr indent="-219075" lvl="0" marL="228600" rtl="0" algn="l">
              <a:lnSpc>
                <a:spcPct val="120000"/>
              </a:lnSpc>
              <a:spcBef>
                <a:spcPts val="0"/>
              </a:spcBef>
              <a:spcAft>
                <a:spcPts val="0"/>
              </a:spcAft>
              <a:buClr>
                <a:schemeClr val="dk1"/>
              </a:buClr>
              <a:buSzPct val="100000"/>
              <a:buChar char="•"/>
            </a:pPr>
            <a:r>
              <a:rPr b="1" lang="en-US">
                <a:solidFill>
                  <a:schemeClr val="dk1"/>
                </a:solidFill>
                <a:latin typeface="Calibri"/>
                <a:ea typeface="Calibri"/>
                <a:cs typeface="Calibri"/>
                <a:sym typeface="Calibri"/>
              </a:rPr>
              <a:t>Our specialty is in offering door to door DDP and Reefer container movement. ICS freight group handles the maximum volume of clearance of perishable goods such as fresh fruits, vegetables, frozen processed foods and pharma product imported into the country. We handle the entire chain &amp; clearances of these products including forwarding, customs clearance and delivery from port to warehouse/premises of customer/importer maintaining the entire cold chain </a:t>
            </a:r>
            <a:r>
              <a:rPr b="1" lang="en-US">
                <a:solidFill>
                  <a:schemeClr val="dk1"/>
                </a:solidFill>
              </a:rPr>
              <a:t>.</a:t>
            </a:r>
            <a:endParaRPr b="1">
              <a:solidFill>
                <a:schemeClr val="dk1"/>
              </a:solidFill>
            </a:endParaRPr>
          </a:p>
          <a:p>
            <a:pPr indent="-333375" lvl="0" marL="571500" rtl="0" algn="l">
              <a:lnSpc>
                <a:spcPct val="110000"/>
              </a:lnSpc>
              <a:spcBef>
                <a:spcPts val="1000"/>
              </a:spcBef>
              <a:spcAft>
                <a:spcPts val="0"/>
              </a:spcAft>
              <a:buClr>
                <a:schemeClr val="dk1"/>
              </a:buClr>
              <a:buSzPct val="100000"/>
              <a:buChar char="•"/>
            </a:pPr>
            <a:r>
              <a:rPr b="1" lang="en-US">
                <a:solidFill>
                  <a:schemeClr val="dk1"/>
                </a:solidFill>
                <a:latin typeface="Calibri"/>
                <a:ea typeface="Calibri"/>
                <a:cs typeface="Calibri"/>
                <a:sym typeface="Calibri"/>
              </a:rPr>
              <a:t>We have our own fleet of refrigerated trucks to complete the last leg in temperature-controlled environment.</a:t>
            </a:r>
            <a:endParaRPr b="1">
              <a:solidFill>
                <a:schemeClr val="dk1"/>
              </a:solidFill>
              <a:latin typeface="Calibri"/>
              <a:ea typeface="Calibri"/>
              <a:cs typeface="Calibri"/>
              <a:sym typeface="Calibri"/>
            </a:endParaRPr>
          </a:p>
          <a:p>
            <a:pPr indent="-219075" lvl="0" marL="457200" rtl="0" algn="l">
              <a:lnSpc>
                <a:spcPct val="110000"/>
              </a:lnSpc>
              <a:spcBef>
                <a:spcPts val="1800"/>
              </a:spcBef>
              <a:spcAft>
                <a:spcPts val="0"/>
              </a:spcAft>
              <a:buClr>
                <a:schemeClr val="dk1"/>
              </a:buClr>
              <a:buSzPct val="100000"/>
              <a:buChar char="•"/>
            </a:pPr>
            <a:r>
              <a:rPr b="1" lang="en-US">
                <a:solidFill>
                  <a:schemeClr val="dk1"/>
                </a:solidFill>
                <a:latin typeface="Calibri"/>
                <a:ea typeface="Calibri"/>
                <a:cs typeface="Calibri"/>
                <a:sym typeface="Calibri"/>
              </a:rPr>
              <a:t>We offer SOC (shipper owned container) inventory as well, to be used as storage unit at the site of construction, just in case the installation of temperature-controlled area is delayed or cooling malfunctions.</a:t>
            </a:r>
            <a:endParaRPr b="1">
              <a:solidFill>
                <a:schemeClr val="dk1"/>
              </a:solidFill>
              <a:latin typeface="Calibri"/>
              <a:ea typeface="Calibri"/>
              <a:cs typeface="Calibri"/>
              <a:sym typeface="Calibri"/>
            </a:endParaRPr>
          </a:p>
          <a:p>
            <a:pPr indent="-219075" lvl="0" marL="457200" rtl="0" algn="l">
              <a:lnSpc>
                <a:spcPct val="110000"/>
              </a:lnSpc>
              <a:spcBef>
                <a:spcPts val="1800"/>
              </a:spcBef>
              <a:spcAft>
                <a:spcPts val="0"/>
              </a:spcAft>
              <a:buClr>
                <a:schemeClr val="dk1"/>
              </a:buClr>
              <a:buSzPct val="100000"/>
              <a:buChar char="•"/>
            </a:pPr>
            <a:r>
              <a:rPr b="1" lang="en-US">
                <a:solidFill>
                  <a:schemeClr val="dk1"/>
                </a:solidFill>
                <a:latin typeface="Calibri"/>
                <a:ea typeface="Calibri"/>
                <a:cs typeface="Calibri"/>
                <a:sym typeface="Calibri"/>
              </a:rPr>
              <a:t>Literally maximum volume of perishables (Fresh fruits and vegetables and frozen process foods and pharma) of reefer that is being imported into India is handled by us for forwarding, custom clearance and the delivery to the warehouse (Cold Chain).</a:t>
            </a:r>
            <a:endParaRPr b="1">
              <a:solidFill>
                <a:schemeClr val="dk1"/>
              </a:solidFill>
              <a:latin typeface="Calibri"/>
              <a:ea typeface="Calibri"/>
              <a:cs typeface="Calibri"/>
              <a:sym typeface="Calibri"/>
            </a:endParaRPr>
          </a:p>
          <a:p>
            <a:pPr indent="0" lvl="0" marL="0" rtl="0" algn="l">
              <a:lnSpc>
                <a:spcPct val="110000"/>
              </a:lnSpc>
              <a:spcBef>
                <a:spcPts val="1800"/>
              </a:spcBef>
              <a:spcAft>
                <a:spcPts val="0"/>
              </a:spcAft>
              <a:buClr>
                <a:schemeClr val="lt1"/>
              </a:buClr>
              <a:buSzPct val="100000"/>
              <a:buFont typeface="Arial"/>
              <a:buNone/>
            </a:pPr>
            <a:r>
              <a:t/>
            </a:r>
            <a:endParaRPr b="1" sz="1400"/>
          </a:p>
          <a:p>
            <a:pPr indent="0" lvl="0" marL="0" rtl="0" algn="l">
              <a:lnSpc>
                <a:spcPct val="120000"/>
              </a:lnSpc>
              <a:spcBef>
                <a:spcPts val="1000"/>
              </a:spcBef>
              <a:spcAft>
                <a:spcPts val="0"/>
              </a:spcAft>
              <a:buSzPct val="116129"/>
              <a:buNone/>
            </a:pPr>
            <a:r>
              <a:t/>
            </a:r>
            <a:endParaRPr b="1"/>
          </a:p>
        </p:txBody>
      </p:sp>
      <p:sp>
        <p:nvSpPr>
          <p:cNvPr id="193" name="Google Shape;193;g3341219a619_0_44"/>
          <p:cNvSpPr txBox="1"/>
          <p:nvPr/>
        </p:nvSpPr>
        <p:spPr>
          <a:xfrm>
            <a:off x="13638400" y="3683575"/>
            <a:ext cx="12206400" cy="4926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2000"/>
              <a:buFont typeface="Arial"/>
              <a:buNone/>
            </a:pPr>
            <a:r>
              <a:t/>
            </a:r>
            <a:endParaRPr b="0" i="0" sz="2000" u="none" cap="none" strike="noStrike">
              <a:solidFill>
                <a:schemeClr val="lt1"/>
              </a:solidFill>
              <a:latin typeface="Rockwell"/>
              <a:ea typeface="Rockwell"/>
              <a:cs typeface="Rockwell"/>
              <a:sym typeface="Rockwell"/>
            </a:endParaRPr>
          </a:p>
        </p:txBody>
      </p:sp>
      <p:pic>
        <p:nvPicPr>
          <p:cNvPr id="194" name="Google Shape;194;g3341219a619_0_44"/>
          <p:cNvPicPr preferRelativeResize="0"/>
          <p:nvPr/>
        </p:nvPicPr>
        <p:blipFill rotWithShape="1">
          <a:blip r:embed="rId3">
            <a:alphaModFix/>
          </a:blip>
          <a:srcRect b="0" l="0" r="0" t="0"/>
          <a:stretch/>
        </p:blipFill>
        <p:spPr>
          <a:xfrm>
            <a:off x="606424" y="609599"/>
            <a:ext cx="4016375" cy="3138513"/>
          </a:xfrm>
          <a:prstGeom prst="rect">
            <a:avLst/>
          </a:prstGeom>
          <a:noFill/>
          <a:ln>
            <a:noFill/>
          </a:ln>
        </p:spPr>
      </p:pic>
      <p:pic>
        <p:nvPicPr>
          <p:cNvPr id="195" name="Google Shape;195;g3341219a619_0_44"/>
          <p:cNvPicPr preferRelativeResize="0"/>
          <p:nvPr/>
        </p:nvPicPr>
        <p:blipFill rotWithShape="1">
          <a:blip r:embed="rId4">
            <a:alphaModFix/>
          </a:blip>
          <a:srcRect b="0" l="0" r="4769" t="0"/>
          <a:stretch/>
        </p:blipFill>
        <p:spPr>
          <a:xfrm>
            <a:off x="606423" y="3748112"/>
            <a:ext cx="4016375" cy="2500289"/>
          </a:xfrm>
          <a:prstGeom prst="rect">
            <a:avLst/>
          </a:prstGeom>
          <a:noFill/>
          <a:ln>
            <a:noFill/>
          </a:ln>
        </p:spPr>
      </p:pic>
      <p:pic>
        <p:nvPicPr>
          <p:cNvPr id="196" name="Google Shape;196;g3341219a619_0_44"/>
          <p:cNvPicPr preferRelativeResize="0"/>
          <p:nvPr/>
        </p:nvPicPr>
        <p:blipFill rotWithShape="1">
          <a:blip r:embed="rId5">
            <a:alphaModFix/>
          </a:blip>
          <a:srcRect b="0" l="0" r="0" t="0"/>
          <a:stretch/>
        </p:blipFill>
        <p:spPr>
          <a:xfrm>
            <a:off x="9161274" y="6248413"/>
            <a:ext cx="1219200" cy="460132"/>
          </a:xfrm>
          <a:prstGeom prst="rect">
            <a:avLst/>
          </a:prstGeom>
          <a:noFill/>
          <a:ln>
            <a:noFill/>
          </a:ln>
        </p:spPr>
      </p:pic>
      <p:pic>
        <p:nvPicPr>
          <p:cNvPr id="197" name="Google Shape;197;g3341219a619_0_44"/>
          <p:cNvPicPr preferRelativeResize="0"/>
          <p:nvPr/>
        </p:nvPicPr>
        <p:blipFill rotWithShape="1">
          <a:blip r:embed="rId6">
            <a:alphaModFix/>
          </a:blip>
          <a:srcRect b="0" l="0" r="0" t="0"/>
          <a:stretch/>
        </p:blipFill>
        <p:spPr>
          <a:xfrm>
            <a:off x="10498349" y="6248407"/>
            <a:ext cx="1219200" cy="460132"/>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01" name="Shape 201"/>
        <p:cNvGrpSpPr/>
        <p:nvPr/>
      </p:nvGrpSpPr>
      <p:grpSpPr>
        <a:xfrm>
          <a:off x="0" y="0"/>
          <a:ext cx="0" cy="0"/>
          <a:chOff x="0" y="0"/>
          <a:chExt cx="0" cy="0"/>
        </a:xfrm>
      </p:grpSpPr>
      <p:sp>
        <p:nvSpPr>
          <p:cNvPr id="202" name="Google Shape;202;p7"/>
          <p:cNvSpPr txBox="1"/>
          <p:nvPr>
            <p:ph type="title"/>
          </p:nvPr>
        </p:nvSpPr>
        <p:spPr>
          <a:xfrm>
            <a:off x="0" y="389475"/>
            <a:ext cx="11503200" cy="1202400"/>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lt1"/>
              </a:buClr>
              <a:buSzPts val="3400"/>
              <a:buFont typeface="Bookman Old Style"/>
              <a:buNone/>
            </a:pPr>
            <a:r>
              <a:rPr lang="en-US">
                <a:solidFill>
                  <a:schemeClr val="dk1"/>
                </a:solidFill>
              </a:rPr>
              <a:t>BUYER’S CONSOLIDATION</a:t>
            </a:r>
            <a:endParaRPr>
              <a:solidFill>
                <a:schemeClr val="dk1"/>
              </a:solidFill>
            </a:endParaRPr>
          </a:p>
        </p:txBody>
      </p:sp>
      <p:grpSp>
        <p:nvGrpSpPr>
          <p:cNvPr id="203" name="Google Shape;203;p7"/>
          <p:cNvGrpSpPr/>
          <p:nvPr/>
        </p:nvGrpSpPr>
        <p:grpSpPr>
          <a:xfrm>
            <a:off x="165011" y="1922797"/>
            <a:ext cx="11861977" cy="4079205"/>
            <a:chOff x="165011" y="720530"/>
            <a:chExt cx="11861977" cy="4079205"/>
          </a:xfrm>
        </p:grpSpPr>
        <p:sp>
          <p:nvSpPr>
            <p:cNvPr id="204" name="Google Shape;204;p7"/>
            <p:cNvSpPr/>
            <p:nvPr/>
          </p:nvSpPr>
          <p:spPr>
            <a:xfrm>
              <a:off x="165011" y="720530"/>
              <a:ext cx="1570380" cy="1570380"/>
            </a:xfrm>
            <a:prstGeom prst="ellipse">
              <a:avLst/>
            </a:prstGeom>
            <a:solidFill>
              <a:srgbClr val="DEEACC"/>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chemeClr val="dk1"/>
                </a:solidFill>
                <a:latin typeface="Arial"/>
                <a:ea typeface="Arial"/>
                <a:cs typeface="Arial"/>
                <a:sym typeface="Arial"/>
              </a:endParaRPr>
            </a:p>
          </p:txBody>
        </p:sp>
        <p:sp>
          <p:nvSpPr>
            <p:cNvPr id="205" name="Google Shape;205;p7"/>
            <p:cNvSpPr/>
            <p:nvPr/>
          </p:nvSpPr>
          <p:spPr>
            <a:xfrm>
              <a:off x="494791" y="1050310"/>
              <a:ext cx="910820" cy="910820"/>
            </a:xfrm>
            <a:prstGeom prst="rect">
              <a:avLst/>
            </a:prstGeom>
            <a:blipFill rotWithShape="1">
              <a:blip r:embed="rId3">
                <a:alphaModFix/>
              </a:blip>
              <a:stretch>
                <a:fillRect b="0" l="0" r="0" t="0"/>
              </a:stretch>
            </a:blipFill>
            <a:ln cap="flat" cmpd="sng" w="1905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chemeClr val="dk1"/>
                </a:solidFill>
                <a:latin typeface="Arial"/>
                <a:ea typeface="Arial"/>
                <a:cs typeface="Arial"/>
                <a:sym typeface="Arial"/>
              </a:endParaRPr>
            </a:p>
          </p:txBody>
        </p:sp>
        <p:sp>
          <p:nvSpPr>
            <p:cNvPr id="206" name="Google Shape;206;p7"/>
            <p:cNvSpPr/>
            <p:nvPr/>
          </p:nvSpPr>
          <p:spPr>
            <a:xfrm>
              <a:off x="2071901" y="720530"/>
              <a:ext cx="3701610" cy="157038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chemeClr val="dk1"/>
                </a:solidFill>
                <a:latin typeface="Arial"/>
                <a:ea typeface="Arial"/>
                <a:cs typeface="Arial"/>
                <a:sym typeface="Arial"/>
              </a:endParaRPr>
            </a:p>
          </p:txBody>
        </p:sp>
        <p:sp>
          <p:nvSpPr>
            <p:cNvPr id="207" name="Google Shape;207;p7"/>
            <p:cNvSpPr txBox="1"/>
            <p:nvPr/>
          </p:nvSpPr>
          <p:spPr>
            <a:xfrm>
              <a:off x="2071901" y="720530"/>
              <a:ext cx="3701610" cy="157038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chemeClr val="lt1"/>
                </a:buClr>
                <a:buSzPts val="1800"/>
                <a:buFont typeface="Rockwell"/>
                <a:buNone/>
              </a:pPr>
              <a:r>
                <a:rPr b="0" i="0" lang="en-US" sz="1800" u="none" cap="none" strike="noStrike">
                  <a:solidFill>
                    <a:schemeClr val="dk1"/>
                  </a:solidFill>
                  <a:latin typeface="Rockwell"/>
                  <a:ea typeface="Rockwell"/>
                  <a:cs typeface="Rockwell"/>
                  <a:sym typeface="Rockwell"/>
                </a:rPr>
                <a:t>Multi-vendor one buyer consolidation by air sea is another activity that we are doing at ICD ‘s and airport as is the requirement of the overseas consignee.</a:t>
              </a:r>
              <a:endParaRPr b="0" i="0" sz="1400" u="none" cap="none" strike="noStrike">
                <a:solidFill>
                  <a:schemeClr val="dk1"/>
                </a:solidFill>
                <a:latin typeface="Arial"/>
                <a:ea typeface="Arial"/>
                <a:cs typeface="Arial"/>
                <a:sym typeface="Arial"/>
              </a:endParaRPr>
            </a:p>
          </p:txBody>
        </p:sp>
        <p:sp>
          <p:nvSpPr>
            <p:cNvPr id="208" name="Google Shape;208;p7"/>
            <p:cNvSpPr/>
            <p:nvPr/>
          </p:nvSpPr>
          <p:spPr>
            <a:xfrm>
              <a:off x="6418488" y="720530"/>
              <a:ext cx="1570380" cy="1570380"/>
            </a:xfrm>
            <a:prstGeom prst="ellipse">
              <a:avLst/>
            </a:prstGeom>
            <a:solidFill>
              <a:srgbClr val="DEEACC"/>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chemeClr val="dk1"/>
                </a:solidFill>
                <a:latin typeface="Arial"/>
                <a:ea typeface="Arial"/>
                <a:cs typeface="Arial"/>
                <a:sym typeface="Arial"/>
              </a:endParaRPr>
            </a:p>
          </p:txBody>
        </p:sp>
        <p:sp>
          <p:nvSpPr>
            <p:cNvPr id="209" name="Google Shape;209;p7"/>
            <p:cNvSpPr/>
            <p:nvPr/>
          </p:nvSpPr>
          <p:spPr>
            <a:xfrm>
              <a:off x="6748268" y="1050310"/>
              <a:ext cx="910820" cy="910820"/>
            </a:xfrm>
            <a:prstGeom prst="rect">
              <a:avLst/>
            </a:prstGeom>
            <a:blipFill rotWithShape="1">
              <a:blip r:embed="rId4">
                <a:alphaModFix/>
              </a:blip>
              <a:stretch>
                <a:fillRect b="0" l="0" r="0" t="0"/>
              </a:stretch>
            </a:blipFill>
            <a:ln cap="flat" cmpd="sng" w="1905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chemeClr val="dk1"/>
                </a:solidFill>
                <a:latin typeface="Arial"/>
                <a:ea typeface="Arial"/>
                <a:cs typeface="Arial"/>
                <a:sym typeface="Arial"/>
              </a:endParaRPr>
            </a:p>
          </p:txBody>
        </p:sp>
        <p:sp>
          <p:nvSpPr>
            <p:cNvPr id="210" name="Google Shape;210;p7"/>
            <p:cNvSpPr/>
            <p:nvPr/>
          </p:nvSpPr>
          <p:spPr>
            <a:xfrm>
              <a:off x="8325378" y="720530"/>
              <a:ext cx="3701610" cy="157038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chemeClr val="dk1"/>
                </a:solidFill>
                <a:latin typeface="Arial"/>
                <a:ea typeface="Arial"/>
                <a:cs typeface="Arial"/>
                <a:sym typeface="Arial"/>
              </a:endParaRPr>
            </a:p>
          </p:txBody>
        </p:sp>
        <p:sp>
          <p:nvSpPr>
            <p:cNvPr id="211" name="Google Shape;211;p7"/>
            <p:cNvSpPr txBox="1"/>
            <p:nvPr/>
          </p:nvSpPr>
          <p:spPr>
            <a:xfrm>
              <a:off x="8325378" y="720530"/>
              <a:ext cx="3701610" cy="157038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chemeClr val="lt1"/>
                </a:buClr>
                <a:buSzPts val="1800"/>
                <a:buFont typeface="Rockwell"/>
                <a:buNone/>
              </a:pPr>
              <a:r>
                <a:rPr b="0" i="0" lang="en-US" sz="1800" u="none" cap="none" strike="noStrike">
                  <a:solidFill>
                    <a:schemeClr val="dk1"/>
                  </a:solidFill>
                  <a:latin typeface="Rockwell"/>
                  <a:ea typeface="Rockwell"/>
                  <a:cs typeface="Rockwell"/>
                  <a:sym typeface="Rockwell"/>
                </a:rPr>
                <a:t>Some eminent customers, Kmart (USA), GAP (USA), FCUK (UK), Piaggio (Italy), Next Plc (UK).</a:t>
              </a:r>
              <a:endParaRPr b="0" i="0" sz="1400" u="none" cap="none" strike="noStrike">
                <a:solidFill>
                  <a:schemeClr val="dk1"/>
                </a:solidFill>
                <a:latin typeface="Arial"/>
                <a:ea typeface="Arial"/>
                <a:cs typeface="Arial"/>
                <a:sym typeface="Arial"/>
              </a:endParaRPr>
            </a:p>
          </p:txBody>
        </p:sp>
        <p:sp>
          <p:nvSpPr>
            <p:cNvPr id="212" name="Google Shape;212;p7"/>
            <p:cNvSpPr/>
            <p:nvPr/>
          </p:nvSpPr>
          <p:spPr>
            <a:xfrm>
              <a:off x="165011" y="3229355"/>
              <a:ext cx="1570380" cy="1570380"/>
            </a:xfrm>
            <a:prstGeom prst="ellipse">
              <a:avLst/>
            </a:prstGeom>
            <a:solidFill>
              <a:srgbClr val="DEEACC"/>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chemeClr val="dk1"/>
                </a:solidFill>
                <a:latin typeface="Arial"/>
                <a:ea typeface="Arial"/>
                <a:cs typeface="Arial"/>
                <a:sym typeface="Arial"/>
              </a:endParaRPr>
            </a:p>
          </p:txBody>
        </p:sp>
        <p:sp>
          <p:nvSpPr>
            <p:cNvPr id="213" name="Google Shape;213;p7"/>
            <p:cNvSpPr/>
            <p:nvPr/>
          </p:nvSpPr>
          <p:spPr>
            <a:xfrm>
              <a:off x="494791" y="3559135"/>
              <a:ext cx="910820" cy="910820"/>
            </a:xfrm>
            <a:prstGeom prst="rect">
              <a:avLst/>
            </a:prstGeom>
            <a:blipFill rotWithShape="1">
              <a:blip r:embed="rId5">
                <a:alphaModFix/>
              </a:blip>
              <a:stretch>
                <a:fillRect b="0" l="0" r="0" t="0"/>
              </a:stretch>
            </a:blipFill>
            <a:ln cap="flat" cmpd="sng" w="1905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chemeClr val="dk1"/>
                </a:solidFill>
                <a:latin typeface="Arial"/>
                <a:ea typeface="Arial"/>
                <a:cs typeface="Arial"/>
                <a:sym typeface="Arial"/>
              </a:endParaRPr>
            </a:p>
          </p:txBody>
        </p:sp>
        <p:sp>
          <p:nvSpPr>
            <p:cNvPr id="214" name="Google Shape;214;p7"/>
            <p:cNvSpPr/>
            <p:nvPr/>
          </p:nvSpPr>
          <p:spPr>
            <a:xfrm>
              <a:off x="2071901" y="3229355"/>
              <a:ext cx="3701610" cy="157038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chemeClr val="dk1"/>
                </a:solidFill>
                <a:latin typeface="Arial"/>
                <a:ea typeface="Arial"/>
                <a:cs typeface="Arial"/>
                <a:sym typeface="Arial"/>
              </a:endParaRPr>
            </a:p>
          </p:txBody>
        </p:sp>
        <p:sp>
          <p:nvSpPr>
            <p:cNvPr id="215" name="Google Shape;215;p7"/>
            <p:cNvSpPr txBox="1"/>
            <p:nvPr/>
          </p:nvSpPr>
          <p:spPr>
            <a:xfrm>
              <a:off x="2071901" y="3229355"/>
              <a:ext cx="3701610" cy="157038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chemeClr val="lt1"/>
                </a:buClr>
                <a:buSzPts val="1800"/>
                <a:buFont typeface="Rockwell"/>
                <a:buNone/>
              </a:pPr>
              <a:r>
                <a:rPr b="0" i="0" lang="en-US" sz="1800" u="none" cap="none" strike="noStrike">
                  <a:solidFill>
                    <a:schemeClr val="dk1"/>
                  </a:solidFill>
                  <a:latin typeface="Rockwell"/>
                  <a:ea typeface="Rockwell"/>
                  <a:cs typeface="Rockwell"/>
                  <a:sym typeface="Rockwell"/>
                </a:rPr>
                <a:t>We offer services even of consolidation of GOH (Garment of hangers)</a:t>
              </a:r>
              <a:endParaRPr b="0" i="0" sz="1400" u="none" cap="none" strike="noStrike">
                <a:solidFill>
                  <a:schemeClr val="dk1"/>
                </a:solidFill>
                <a:latin typeface="Arial"/>
                <a:ea typeface="Arial"/>
                <a:cs typeface="Arial"/>
                <a:sym typeface="Arial"/>
              </a:endParaRPr>
            </a:p>
          </p:txBody>
        </p:sp>
        <p:sp>
          <p:nvSpPr>
            <p:cNvPr id="216" name="Google Shape;216;p7"/>
            <p:cNvSpPr/>
            <p:nvPr/>
          </p:nvSpPr>
          <p:spPr>
            <a:xfrm>
              <a:off x="6418488" y="3229355"/>
              <a:ext cx="1570380" cy="1570380"/>
            </a:xfrm>
            <a:prstGeom prst="ellipse">
              <a:avLst/>
            </a:prstGeom>
            <a:solidFill>
              <a:srgbClr val="DEEACC"/>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chemeClr val="dk1"/>
                </a:solidFill>
                <a:latin typeface="Arial"/>
                <a:ea typeface="Arial"/>
                <a:cs typeface="Arial"/>
                <a:sym typeface="Arial"/>
              </a:endParaRPr>
            </a:p>
          </p:txBody>
        </p:sp>
        <p:sp>
          <p:nvSpPr>
            <p:cNvPr id="217" name="Google Shape;217;p7"/>
            <p:cNvSpPr/>
            <p:nvPr/>
          </p:nvSpPr>
          <p:spPr>
            <a:xfrm>
              <a:off x="6748268" y="3559135"/>
              <a:ext cx="910820" cy="910820"/>
            </a:xfrm>
            <a:prstGeom prst="rect">
              <a:avLst/>
            </a:prstGeom>
            <a:blipFill rotWithShape="1">
              <a:blip r:embed="rId6">
                <a:alphaModFix/>
              </a:blip>
              <a:stretch>
                <a:fillRect b="0" l="0" r="0" t="0"/>
              </a:stretch>
            </a:blipFill>
            <a:ln cap="flat" cmpd="sng" w="1905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chemeClr val="dk1"/>
                </a:solidFill>
                <a:latin typeface="Arial"/>
                <a:ea typeface="Arial"/>
                <a:cs typeface="Arial"/>
                <a:sym typeface="Arial"/>
              </a:endParaRPr>
            </a:p>
          </p:txBody>
        </p:sp>
        <p:sp>
          <p:nvSpPr>
            <p:cNvPr id="218" name="Google Shape;218;p7"/>
            <p:cNvSpPr/>
            <p:nvPr/>
          </p:nvSpPr>
          <p:spPr>
            <a:xfrm>
              <a:off x="8325378" y="3229355"/>
              <a:ext cx="3701610" cy="157038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chemeClr val="dk1"/>
                </a:solidFill>
                <a:latin typeface="Arial"/>
                <a:ea typeface="Arial"/>
                <a:cs typeface="Arial"/>
                <a:sym typeface="Arial"/>
              </a:endParaRPr>
            </a:p>
          </p:txBody>
        </p:sp>
        <p:sp>
          <p:nvSpPr>
            <p:cNvPr id="219" name="Google Shape;219;p7"/>
            <p:cNvSpPr txBox="1"/>
            <p:nvPr/>
          </p:nvSpPr>
          <p:spPr>
            <a:xfrm>
              <a:off x="8325378" y="3229355"/>
              <a:ext cx="3701610" cy="157038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chemeClr val="lt1"/>
                </a:buClr>
                <a:buSzPts val="1800"/>
                <a:buFont typeface="Rockwell"/>
                <a:buNone/>
              </a:pPr>
              <a:r>
                <a:rPr b="0" i="0" lang="en-US" sz="1800" u="none" cap="none" strike="noStrike">
                  <a:solidFill>
                    <a:schemeClr val="dk1"/>
                  </a:solidFill>
                  <a:latin typeface="Rockwell"/>
                  <a:ea typeface="Rockwell"/>
                  <a:cs typeface="Rockwell"/>
                  <a:sym typeface="Rockwell"/>
                </a:rPr>
                <a:t>One of the services only being offered by us in India is an inspection center, exclusively for the buyer.</a:t>
              </a:r>
              <a:endParaRPr b="0" i="0" sz="1400" u="none" cap="none" strike="noStrike">
                <a:solidFill>
                  <a:schemeClr val="dk1"/>
                </a:solidFill>
                <a:latin typeface="Arial"/>
                <a:ea typeface="Arial"/>
                <a:cs typeface="Arial"/>
                <a:sym typeface="Arial"/>
              </a:endParaRPr>
            </a:p>
          </p:txBody>
        </p:sp>
      </p:grpSp>
      <p:pic>
        <p:nvPicPr>
          <p:cNvPr id="220" name="Google Shape;220;p7"/>
          <p:cNvPicPr preferRelativeResize="0"/>
          <p:nvPr/>
        </p:nvPicPr>
        <p:blipFill rotWithShape="1">
          <a:blip r:embed="rId7">
            <a:alphaModFix/>
          </a:blip>
          <a:srcRect b="0" l="0" r="0" t="0"/>
          <a:stretch/>
        </p:blipFill>
        <p:spPr>
          <a:xfrm>
            <a:off x="10820400" y="166481"/>
            <a:ext cx="1219200" cy="864500"/>
          </a:xfrm>
          <a:prstGeom prst="rect">
            <a:avLst/>
          </a:prstGeom>
          <a:noFill/>
          <a:ln>
            <a:noFill/>
          </a:ln>
        </p:spPr>
      </p:pic>
      <p:pic>
        <p:nvPicPr>
          <p:cNvPr id="221" name="Google Shape;221;p7"/>
          <p:cNvPicPr preferRelativeResize="0"/>
          <p:nvPr/>
        </p:nvPicPr>
        <p:blipFill rotWithShape="1">
          <a:blip r:embed="rId8">
            <a:alphaModFix/>
          </a:blip>
          <a:srcRect b="0" l="0" r="0" t="0"/>
          <a:stretch/>
        </p:blipFill>
        <p:spPr>
          <a:xfrm>
            <a:off x="166775" y="237072"/>
            <a:ext cx="1699750" cy="641500"/>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25" name="Shape 225"/>
        <p:cNvGrpSpPr/>
        <p:nvPr/>
      </p:nvGrpSpPr>
      <p:grpSpPr>
        <a:xfrm>
          <a:off x="0" y="0"/>
          <a:ext cx="0" cy="0"/>
          <a:chOff x="0" y="0"/>
          <a:chExt cx="0" cy="0"/>
        </a:xfrm>
      </p:grpSpPr>
      <p:sp>
        <p:nvSpPr>
          <p:cNvPr id="226" name="Google Shape;226;p8"/>
          <p:cNvSpPr txBox="1"/>
          <p:nvPr>
            <p:ph type="title"/>
          </p:nvPr>
        </p:nvSpPr>
        <p:spPr>
          <a:xfrm>
            <a:off x="848969" y="4048913"/>
            <a:ext cx="10494062" cy="1270535"/>
          </a:xfrm>
          <a:prstGeom prst="rect">
            <a:avLst/>
          </a:prstGeom>
          <a:noFill/>
          <a:ln>
            <a:noFill/>
          </a:ln>
        </p:spPr>
        <p:txBody>
          <a:bodyPr anchorCtr="0" anchor="b" bIns="45700" lIns="91425" spcFirstLastPara="1" rIns="91425" wrap="square" tIns="45700">
            <a:normAutofit/>
          </a:bodyPr>
          <a:lstStyle/>
          <a:p>
            <a:pPr indent="0" lvl="0" marL="0" rtl="0" algn="ctr">
              <a:lnSpc>
                <a:spcPct val="90000"/>
              </a:lnSpc>
              <a:spcBef>
                <a:spcPts val="0"/>
              </a:spcBef>
              <a:spcAft>
                <a:spcPts val="0"/>
              </a:spcAft>
              <a:buClr>
                <a:schemeClr val="lt1"/>
              </a:buClr>
              <a:buSzPts val="4000"/>
              <a:buFont typeface="Bookman Old Style"/>
              <a:buNone/>
            </a:pPr>
            <a:r>
              <a:rPr lang="en-US" sz="4000">
                <a:solidFill>
                  <a:schemeClr val="dk1"/>
                </a:solidFill>
              </a:rPr>
              <a:t>AIR CHARTERING IS ALSO OUR EXPERTISE</a:t>
            </a:r>
            <a:endParaRPr>
              <a:solidFill>
                <a:schemeClr val="dk1"/>
              </a:solidFill>
            </a:endParaRPr>
          </a:p>
        </p:txBody>
      </p:sp>
      <p:sp>
        <p:nvSpPr>
          <p:cNvPr id="227" name="Google Shape;227;p8"/>
          <p:cNvSpPr/>
          <p:nvPr/>
        </p:nvSpPr>
        <p:spPr>
          <a:xfrm>
            <a:off x="1752600" y="771525"/>
            <a:ext cx="8686800" cy="3086100"/>
          </a:xfrm>
          <a:prstGeom prst="rect">
            <a:avLst/>
          </a:prstGeom>
          <a:solidFill>
            <a:srgbClr val="FFFFFF"/>
          </a:solidFill>
          <a:ln cap="sq" cmpd="sng" w="190500">
            <a:solidFill>
              <a:srgbClr val="FFFFFF"/>
            </a:solidFill>
            <a:prstDash val="solid"/>
            <a:miter lim="800000"/>
            <a:headEnd len="sm" w="sm" type="none"/>
            <a:tailEnd len="sm" w="sm" type="none"/>
          </a:ln>
          <a:effectLst>
            <a:outerShdw blurRad="54991" rotWithShape="0" algn="ctr" dir="5400000" dist="17780">
              <a:schemeClr val="dk1">
                <a:alpha val="40000"/>
              </a:scheme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Rockwell"/>
              <a:ea typeface="Rockwell"/>
              <a:cs typeface="Rockwell"/>
              <a:sym typeface="Rockwell"/>
            </a:endParaRPr>
          </a:p>
        </p:txBody>
      </p:sp>
      <p:pic>
        <p:nvPicPr>
          <p:cNvPr id="228" name="Google Shape;228;p8"/>
          <p:cNvPicPr preferRelativeResize="0"/>
          <p:nvPr/>
        </p:nvPicPr>
        <p:blipFill rotWithShape="1">
          <a:blip r:embed="rId3">
            <a:alphaModFix/>
          </a:blip>
          <a:srcRect b="-2" l="7989" r="0" t="0"/>
          <a:stretch/>
        </p:blipFill>
        <p:spPr>
          <a:xfrm>
            <a:off x="1980669" y="907751"/>
            <a:ext cx="3907180" cy="2823868"/>
          </a:xfrm>
          <a:prstGeom prst="rect">
            <a:avLst/>
          </a:prstGeom>
          <a:noFill/>
          <a:ln>
            <a:noFill/>
          </a:ln>
        </p:spPr>
      </p:pic>
      <p:pic>
        <p:nvPicPr>
          <p:cNvPr id="229" name="Google Shape;229;p8"/>
          <p:cNvPicPr preferRelativeResize="0"/>
          <p:nvPr>
            <p:ph idx="1" type="body"/>
          </p:nvPr>
        </p:nvPicPr>
        <p:blipFill rotWithShape="1">
          <a:blip r:embed="rId4">
            <a:alphaModFix/>
          </a:blip>
          <a:srcRect b="0" l="0" r="0" t="0"/>
          <a:stretch/>
        </p:blipFill>
        <p:spPr>
          <a:xfrm>
            <a:off x="7175675" y="907751"/>
            <a:ext cx="2146139" cy="2823868"/>
          </a:xfrm>
          <a:prstGeom prst="rect">
            <a:avLst/>
          </a:prstGeom>
          <a:noFill/>
          <a:ln>
            <a:noFill/>
          </a:ln>
        </p:spPr>
      </p:pic>
      <p:pic>
        <p:nvPicPr>
          <p:cNvPr id="230" name="Google Shape;230;p8"/>
          <p:cNvPicPr preferRelativeResize="0"/>
          <p:nvPr/>
        </p:nvPicPr>
        <p:blipFill rotWithShape="1">
          <a:blip r:embed="rId5">
            <a:alphaModFix/>
          </a:blip>
          <a:srcRect b="0" l="0" r="0" t="0"/>
          <a:stretch/>
        </p:blipFill>
        <p:spPr>
          <a:xfrm>
            <a:off x="1505300" y="4877675"/>
            <a:ext cx="1846100" cy="1436976"/>
          </a:xfrm>
          <a:prstGeom prst="rect">
            <a:avLst/>
          </a:prstGeom>
          <a:noFill/>
          <a:ln>
            <a:noFill/>
          </a:ln>
        </p:spPr>
      </p:pic>
      <p:pic>
        <p:nvPicPr>
          <p:cNvPr id="231" name="Google Shape;231;p8"/>
          <p:cNvPicPr preferRelativeResize="0"/>
          <p:nvPr/>
        </p:nvPicPr>
        <p:blipFill rotWithShape="1">
          <a:blip r:embed="rId6">
            <a:alphaModFix/>
          </a:blip>
          <a:srcRect b="0" l="0" r="0" t="0"/>
          <a:stretch/>
        </p:blipFill>
        <p:spPr>
          <a:xfrm>
            <a:off x="8462551" y="5203811"/>
            <a:ext cx="2478625" cy="935450"/>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35" name="Shape 235"/>
        <p:cNvGrpSpPr/>
        <p:nvPr/>
      </p:nvGrpSpPr>
      <p:grpSpPr>
        <a:xfrm>
          <a:off x="0" y="0"/>
          <a:ext cx="0" cy="0"/>
          <a:chOff x="0" y="0"/>
          <a:chExt cx="0" cy="0"/>
        </a:xfrm>
      </p:grpSpPr>
      <p:sp>
        <p:nvSpPr>
          <p:cNvPr id="236" name="Google Shape;236;p9"/>
          <p:cNvSpPr txBox="1"/>
          <p:nvPr>
            <p:ph type="title"/>
          </p:nvPr>
        </p:nvSpPr>
        <p:spPr>
          <a:xfrm>
            <a:off x="913795" y="609600"/>
            <a:ext cx="10353761" cy="1326321"/>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lt1"/>
              </a:buClr>
              <a:buSzPts val="3400"/>
              <a:buFont typeface="Bookman Old Style"/>
              <a:buNone/>
            </a:pPr>
            <a:r>
              <a:rPr lang="en-US">
                <a:solidFill>
                  <a:schemeClr val="dk1"/>
                </a:solidFill>
              </a:rPr>
              <a:t>COMPANY’S REGISTRATION &amp; CERTIFICATIONS</a:t>
            </a:r>
            <a:endParaRPr>
              <a:solidFill>
                <a:schemeClr val="dk1"/>
              </a:solidFill>
            </a:endParaRPr>
          </a:p>
        </p:txBody>
      </p:sp>
      <p:grpSp>
        <p:nvGrpSpPr>
          <p:cNvPr id="237" name="Google Shape;237;p9"/>
          <p:cNvGrpSpPr/>
          <p:nvPr/>
        </p:nvGrpSpPr>
        <p:grpSpPr>
          <a:xfrm>
            <a:off x="917433" y="2417233"/>
            <a:ext cx="10347608" cy="3305820"/>
            <a:chOff x="3033" y="0"/>
            <a:chExt cx="10347608" cy="3305820"/>
          </a:xfrm>
        </p:grpSpPr>
        <p:sp>
          <p:nvSpPr>
            <p:cNvPr id="238" name="Google Shape;238;p9"/>
            <p:cNvSpPr/>
            <p:nvPr/>
          </p:nvSpPr>
          <p:spPr>
            <a:xfrm>
              <a:off x="3033" y="0"/>
              <a:ext cx="2406420" cy="3305820"/>
            </a:xfrm>
            <a:prstGeom prst="rect">
              <a:avLst/>
            </a:prstGeom>
            <a:solidFill>
              <a:srgbClr val="CDDEEC">
                <a:alpha val="89411"/>
              </a:srgbClr>
            </a:solidFill>
            <a:ln cap="flat" cmpd="sng" w="19050">
              <a:solidFill>
                <a:srgbClr val="CDDEEC">
                  <a:alpha val="89411"/>
                </a:srgbClr>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9" name="Google Shape;239;p9"/>
            <p:cNvSpPr txBox="1"/>
            <p:nvPr/>
          </p:nvSpPr>
          <p:spPr>
            <a:xfrm>
              <a:off x="3033" y="1256211"/>
              <a:ext cx="2406420" cy="1983492"/>
            </a:xfrm>
            <a:prstGeom prst="rect">
              <a:avLst/>
            </a:prstGeom>
            <a:noFill/>
            <a:ln>
              <a:noFill/>
            </a:ln>
          </p:spPr>
          <p:txBody>
            <a:bodyPr anchorCtr="0" anchor="t" bIns="330200" lIns="187600" spcFirstLastPara="1" rIns="187600" wrap="square" tIns="330200">
              <a:noAutofit/>
            </a:bodyPr>
            <a:lstStyle/>
            <a:p>
              <a:pPr indent="0" lvl="0" marL="0" marR="0" rtl="0" algn="l">
                <a:lnSpc>
                  <a:spcPct val="90000"/>
                </a:lnSpc>
                <a:spcBef>
                  <a:spcPts val="0"/>
                </a:spcBef>
                <a:spcAft>
                  <a:spcPts val="0"/>
                </a:spcAft>
                <a:buClr>
                  <a:schemeClr val="lt1"/>
                </a:buClr>
                <a:buSzPts val="1400"/>
                <a:buFont typeface="Rockwell"/>
                <a:buNone/>
              </a:pPr>
              <a:r>
                <a:rPr b="0" i="0" lang="en-US" sz="1400" u="none" cap="none" strike="noStrike">
                  <a:solidFill>
                    <a:schemeClr val="dk1"/>
                  </a:solidFill>
                  <a:latin typeface="Rockwell"/>
                  <a:ea typeface="Rockwell"/>
                  <a:cs typeface="Rockwell"/>
                  <a:sym typeface="Rockwell"/>
                </a:rPr>
                <a:t>We are registered CHA (Customs House Agents) , registered with Indian customs , License no…….. (attach copy of license</a:t>
              </a:r>
              <a:endParaRPr b="0" i="0" sz="1400" u="none" cap="none" strike="noStrike">
                <a:solidFill>
                  <a:schemeClr val="dk1"/>
                </a:solidFill>
                <a:latin typeface="Arial"/>
                <a:ea typeface="Arial"/>
                <a:cs typeface="Arial"/>
                <a:sym typeface="Arial"/>
              </a:endParaRPr>
            </a:p>
          </p:txBody>
        </p:sp>
        <p:sp>
          <p:nvSpPr>
            <p:cNvPr id="240" name="Google Shape;240;p9"/>
            <p:cNvSpPr/>
            <p:nvPr/>
          </p:nvSpPr>
          <p:spPr>
            <a:xfrm>
              <a:off x="710370" y="330581"/>
              <a:ext cx="991746" cy="991746"/>
            </a:xfrm>
            <a:prstGeom prst="ellipse">
              <a:avLst/>
            </a:prstGeom>
            <a:solidFill>
              <a:srgbClr val="4A9CCA"/>
            </a:solidFill>
            <a:ln cap="flat" cmpd="sng" w="19050">
              <a:solidFill>
                <a:srgbClr val="4A9CCA"/>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1" name="Google Shape;241;p9"/>
            <p:cNvSpPr txBox="1"/>
            <p:nvPr/>
          </p:nvSpPr>
          <p:spPr>
            <a:xfrm>
              <a:off x="855608" y="475819"/>
              <a:ext cx="701270" cy="701270"/>
            </a:xfrm>
            <a:prstGeom prst="rect">
              <a:avLst/>
            </a:prstGeom>
            <a:noFill/>
            <a:ln>
              <a:noFill/>
            </a:ln>
          </p:spPr>
          <p:txBody>
            <a:bodyPr anchorCtr="0" anchor="ctr" bIns="12700" lIns="77300" spcFirstLastPara="1" rIns="77300" wrap="square" tIns="12700">
              <a:noAutofit/>
            </a:bodyPr>
            <a:lstStyle/>
            <a:p>
              <a:pPr indent="0" lvl="0" marL="0" marR="0" rtl="0" algn="ctr">
                <a:lnSpc>
                  <a:spcPct val="90000"/>
                </a:lnSpc>
                <a:spcBef>
                  <a:spcPts val="0"/>
                </a:spcBef>
                <a:spcAft>
                  <a:spcPts val="0"/>
                </a:spcAft>
                <a:buClr>
                  <a:schemeClr val="lt1"/>
                </a:buClr>
                <a:buSzPts val="4800"/>
                <a:buFont typeface="Rockwell"/>
                <a:buNone/>
              </a:pPr>
              <a:r>
                <a:rPr b="0" i="0" lang="en-US" sz="4800" u="none" cap="none" strike="noStrike">
                  <a:solidFill>
                    <a:schemeClr val="lt1"/>
                  </a:solidFill>
                  <a:latin typeface="Rockwell"/>
                  <a:ea typeface="Rockwell"/>
                  <a:cs typeface="Rockwell"/>
                  <a:sym typeface="Rockwell"/>
                </a:rPr>
                <a:t>1</a:t>
              </a:r>
              <a:endParaRPr b="0" i="0" sz="1400" u="none" cap="none" strike="noStrike">
                <a:solidFill>
                  <a:srgbClr val="000000"/>
                </a:solidFill>
                <a:latin typeface="Arial"/>
                <a:ea typeface="Arial"/>
                <a:cs typeface="Arial"/>
                <a:sym typeface="Arial"/>
              </a:endParaRPr>
            </a:p>
          </p:txBody>
        </p:sp>
        <p:sp>
          <p:nvSpPr>
            <p:cNvPr id="242" name="Google Shape;242;p9"/>
            <p:cNvSpPr/>
            <p:nvPr/>
          </p:nvSpPr>
          <p:spPr>
            <a:xfrm>
              <a:off x="3033" y="3305748"/>
              <a:ext cx="2406420" cy="72"/>
            </a:xfrm>
            <a:prstGeom prst="rect">
              <a:avLst/>
            </a:prstGeom>
            <a:solidFill>
              <a:srgbClr val="4A9CCA"/>
            </a:solidFill>
            <a:ln cap="flat" cmpd="sng" w="19050">
              <a:solidFill>
                <a:srgbClr val="4A9CCA"/>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3" name="Google Shape;243;p9"/>
            <p:cNvSpPr/>
            <p:nvPr/>
          </p:nvSpPr>
          <p:spPr>
            <a:xfrm>
              <a:off x="2650095" y="0"/>
              <a:ext cx="2406420" cy="3305820"/>
            </a:xfrm>
            <a:prstGeom prst="rect">
              <a:avLst/>
            </a:prstGeom>
            <a:solidFill>
              <a:srgbClr val="CDDEEC">
                <a:alpha val="89411"/>
              </a:srgbClr>
            </a:solidFill>
            <a:ln cap="flat" cmpd="sng" w="19050">
              <a:solidFill>
                <a:srgbClr val="CDDEEC">
                  <a:alpha val="89411"/>
                </a:srgbClr>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4" name="Google Shape;244;p9"/>
            <p:cNvSpPr txBox="1"/>
            <p:nvPr/>
          </p:nvSpPr>
          <p:spPr>
            <a:xfrm>
              <a:off x="2650095" y="1256211"/>
              <a:ext cx="2406420" cy="1983492"/>
            </a:xfrm>
            <a:prstGeom prst="rect">
              <a:avLst/>
            </a:prstGeom>
            <a:noFill/>
            <a:ln>
              <a:noFill/>
            </a:ln>
          </p:spPr>
          <p:txBody>
            <a:bodyPr anchorCtr="0" anchor="t" bIns="330200" lIns="187600" spcFirstLastPara="1" rIns="187600" wrap="square" tIns="330200">
              <a:noAutofit/>
            </a:bodyPr>
            <a:lstStyle/>
            <a:p>
              <a:pPr indent="0" lvl="0" marL="0" marR="0" rtl="0" algn="l">
                <a:lnSpc>
                  <a:spcPct val="90000"/>
                </a:lnSpc>
                <a:spcBef>
                  <a:spcPts val="0"/>
                </a:spcBef>
                <a:spcAft>
                  <a:spcPts val="0"/>
                </a:spcAft>
                <a:buClr>
                  <a:schemeClr val="lt1"/>
                </a:buClr>
                <a:buSzPts val="1400"/>
                <a:buFont typeface="Rockwell"/>
                <a:buNone/>
              </a:pPr>
              <a:r>
                <a:rPr b="0" i="0" lang="en-US" sz="1400" u="none" cap="none" strike="noStrike">
                  <a:solidFill>
                    <a:schemeClr val="dk1"/>
                  </a:solidFill>
                  <a:latin typeface="Rockwell"/>
                  <a:ea typeface="Rockwell"/>
                  <a:cs typeface="Rockwell"/>
                  <a:sym typeface="Rockwell"/>
                </a:rPr>
                <a:t>Registered MTO (multimode transporter operator ) , having our own 3.registered  MTD (multimode transport document) and HBL (house bill of lading).</a:t>
              </a:r>
              <a:endParaRPr b="0" i="0" sz="1400" u="none" cap="none" strike="noStrike">
                <a:solidFill>
                  <a:schemeClr val="dk1"/>
                </a:solidFill>
                <a:latin typeface="Arial"/>
                <a:ea typeface="Arial"/>
                <a:cs typeface="Arial"/>
                <a:sym typeface="Arial"/>
              </a:endParaRPr>
            </a:p>
          </p:txBody>
        </p:sp>
        <p:sp>
          <p:nvSpPr>
            <p:cNvPr id="245" name="Google Shape;245;p9"/>
            <p:cNvSpPr/>
            <p:nvPr/>
          </p:nvSpPr>
          <p:spPr>
            <a:xfrm>
              <a:off x="3357433" y="330581"/>
              <a:ext cx="991746" cy="991746"/>
            </a:xfrm>
            <a:prstGeom prst="ellipse">
              <a:avLst/>
            </a:prstGeom>
            <a:solidFill>
              <a:srgbClr val="4A9CCA"/>
            </a:solidFill>
            <a:ln cap="flat" cmpd="sng" w="19050">
              <a:solidFill>
                <a:srgbClr val="4A9CCA"/>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6" name="Google Shape;246;p9"/>
            <p:cNvSpPr txBox="1"/>
            <p:nvPr/>
          </p:nvSpPr>
          <p:spPr>
            <a:xfrm>
              <a:off x="3502671" y="475819"/>
              <a:ext cx="701270" cy="701270"/>
            </a:xfrm>
            <a:prstGeom prst="rect">
              <a:avLst/>
            </a:prstGeom>
            <a:noFill/>
            <a:ln>
              <a:noFill/>
            </a:ln>
          </p:spPr>
          <p:txBody>
            <a:bodyPr anchorCtr="0" anchor="ctr" bIns="12700" lIns="77300" spcFirstLastPara="1" rIns="77300" wrap="square" tIns="12700">
              <a:noAutofit/>
            </a:bodyPr>
            <a:lstStyle/>
            <a:p>
              <a:pPr indent="0" lvl="0" marL="0" marR="0" rtl="0" algn="ctr">
                <a:lnSpc>
                  <a:spcPct val="90000"/>
                </a:lnSpc>
                <a:spcBef>
                  <a:spcPts val="0"/>
                </a:spcBef>
                <a:spcAft>
                  <a:spcPts val="0"/>
                </a:spcAft>
                <a:buClr>
                  <a:schemeClr val="lt1"/>
                </a:buClr>
                <a:buSzPts val="4800"/>
                <a:buFont typeface="Rockwell"/>
                <a:buNone/>
              </a:pPr>
              <a:r>
                <a:rPr b="0" i="0" lang="en-US" sz="4800" u="none" cap="none" strike="noStrike">
                  <a:solidFill>
                    <a:schemeClr val="lt1"/>
                  </a:solidFill>
                  <a:latin typeface="Rockwell"/>
                  <a:ea typeface="Rockwell"/>
                  <a:cs typeface="Rockwell"/>
                  <a:sym typeface="Rockwell"/>
                </a:rPr>
                <a:t>2</a:t>
              </a:r>
              <a:endParaRPr b="0" i="0" sz="1400" u="none" cap="none" strike="noStrike">
                <a:solidFill>
                  <a:srgbClr val="000000"/>
                </a:solidFill>
                <a:latin typeface="Arial"/>
                <a:ea typeface="Arial"/>
                <a:cs typeface="Arial"/>
                <a:sym typeface="Arial"/>
              </a:endParaRPr>
            </a:p>
          </p:txBody>
        </p:sp>
        <p:sp>
          <p:nvSpPr>
            <p:cNvPr id="247" name="Google Shape;247;p9"/>
            <p:cNvSpPr/>
            <p:nvPr/>
          </p:nvSpPr>
          <p:spPr>
            <a:xfrm>
              <a:off x="2650095" y="3305748"/>
              <a:ext cx="2406420" cy="72"/>
            </a:xfrm>
            <a:prstGeom prst="rect">
              <a:avLst/>
            </a:prstGeom>
            <a:solidFill>
              <a:srgbClr val="4A9CCA"/>
            </a:solidFill>
            <a:ln cap="flat" cmpd="sng" w="19050">
              <a:solidFill>
                <a:srgbClr val="4A9CCA"/>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8" name="Google Shape;248;p9"/>
            <p:cNvSpPr/>
            <p:nvPr/>
          </p:nvSpPr>
          <p:spPr>
            <a:xfrm>
              <a:off x="5297158" y="0"/>
              <a:ext cx="2406420" cy="3305820"/>
            </a:xfrm>
            <a:prstGeom prst="rect">
              <a:avLst/>
            </a:prstGeom>
            <a:solidFill>
              <a:srgbClr val="CDDEEC">
                <a:alpha val="89411"/>
              </a:srgbClr>
            </a:solidFill>
            <a:ln cap="flat" cmpd="sng" w="19050">
              <a:solidFill>
                <a:srgbClr val="CDDEEC">
                  <a:alpha val="89411"/>
                </a:srgbClr>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9" name="Google Shape;249;p9"/>
            <p:cNvSpPr txBox="1"/>
            <p:nvPr/>
          </p:nvSpPr>
          <p:spPr>
            <a:xfrm>
              <a:off x="5297158" y="1256211"/>
              <a:ext cx="2406420" cy="1983492"/>
            </a:xfrm>
            <a:prstGeom prst="rect">
              <a:avLst/>
            </a:prstGeom>
            <a:noFill/>
            <a:ln>
              <a:noFill/>
            </a:ln>
          </p:spPr>
          <p:txBody>
            <a:bodyPr anchorCtr="0" anchor="t" bIns="330200" lIns="187600" spcFirstLastPara="1" rIns="187600" wrap="square" tIns="330200">
              <a:noAutofit/>
            </a:bodyPr>
            <a:lstStyle/>
            <a:p>
              <a:pPr indent="0" lvl="0" marL="0" marR="0" rtl="0" algn="l">
                <a:lnSpc>
                  <a:spcPct val="90000"/>
                </a:lnSpc>
                <a:spcBef>
                  <a:spcPts val="0"/>
                </a:spcBef>
                <a:spcAft>
                  <a:spcPts val="0"/>
                </a:spcAft>
                <a:buClr>
                  <a:schemeClr val="lt1"/>
                </a:buClr>
                <a:buSzPts val="1400"/>
                <a:buFont typeface="Rockwell"/>
                <a:buNone/>
              </a:pPr>
              <a:r>
                <a:rPr b="0" i="0" lang="en-US" sz="1400" u="none" cap="none" strike="noStrike">
                  <a:solidFill>
                    <a:schemeClr val="dk1"/>
                  </a:solidFill>
                  <a:latin typeface="Rockwell"/>
                  <a:ea typeface="Rockwell"/>
                  <a:cs typeface="Rockwell"/>
                  <a:sym typeface="Rockwell"/>
                </a:rPr>
                <a:t>We are “BS EN ISO 9001: 2015” registered as well. ISO CERTIFIDE COMPANY</a:t>
              </a:r>
              <a:endParaRPr b="0" i="0" sz="1400" u="none" cap="none" strike="noStrike">
                <a:solidFill>
                  <a:schemeClr val="dk1"/>
                </a:solidFill>
                <a:latin typeface="Arial"/>
                <a:ea typeface="Arial"/>
                <a:cs typeface="Arial"/>
                <a:sym typeface="Arial"/>
              </a:endParaRPr>
            </a:p>
          </p:txBody>
        </p:sp>
        <p:sp>
          <p:nvSpPr>
            <p:cNvPr id="250" name="Google Shape;250;p9"/>
            <p:cNvSpPr/>
            <p:nvPr/>
          </p:nvSpPr>
          <p:spPr>
            <a:xfrm>
              <a:off x="6004495" y="330581"/>
              <a:ext cx="991746" cy="991746"/>
            </a:xfrm>
            <a:prstGeom prst="ellipse">
              <a:avLst/>
            </a:prstGeom>
            <a:solidFill>
              <a:srgbClr val="4A9CCA"/>
            </a:solidFill>
            <a:ln cap="flat" cmpd="sng" w="19050">
              <a:solidFill>
                <a:srgbClr val="4A9CCA"/>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51" name="Google Shape;251;p9"/>
            <p:cNvSpPr txBox="1"/>
            <p:nvPr/>
          </p:nvSpPr>
          <p:spPr>
            <a:xfrm>
              <a:off x="6149733" y="475819"/>
              <a:ext cx="701270" cy="701270"/>
            </a:xfrm>
            <a:prstGeom prst="rect">
              <a:avLst/>
            </a:prstGeom>
            <a:noFill/>
            <a:ln>
              <a:noFill/>
            </a:ln>
          </p:spPr>
          <p:txBody>
            <a:bodyPr anchorCtr="0" anchor="ctr" bIns="12700" lIns="77300" spcFirstLastPara="1" rIns="77300" wrap="square" tIns="12700">
              <a:noAutofit/>
            </a:bodyPr>
            <a:lstStyle/>
            <a:p>
              <a:pPr indent="0" lvl="0" marL="0" marR="0" rtl="0" algn="ctr">
                <a:lnSpc>
                  <a:spcPct val="90000"/>
                </a:lnSpc>
                <a:spcBef>
                  <a:spcPts val="0"/>
                </a:spcBef>
                <a:spcAft>
                  <a:spcPts val="0"/>
                </a:spcAft>
                <a:buClr>
                  <a:schemeClr val="lt1"/>
                </a:buClr>
                <a:buSzPts val="4800"/>
                <a:buFont typeface="Rockwell"/>
                <a:buNone/>
              </a:pPr>
              <a:r>
                <a:rPr b="0" i="0" lang="en-US" sz="4800" u="none" cap="none" strike="noStrike">
                  <a:solidFill>
                    <a:schemeClr val="lt1"/>
                  </a:solidFill>
                  <a:latin typeface="Rockwell"/>
                  <a:ea typeface="Rockwell"/>
                  <a:cs typeface="Rockwell"/>
                  <a:sym typeface="Rockwell"/>
                </a:rPr>
                <a:t>3</a:t>
              </a:r>
              <a:endParaRPr b="0" i="0" sz="1400" u="none" cap="none" strike="noStrike">
                <a:solidFill>
                  <a:srgbClr val="000000"/>
                </a:solidFill>
                <a:latin typeface="Arial"/>
                <a:ea typeface="Arial"/>
                <a:cs typeface="Arial"/>
                <a:sym typeface="Arial"/>
              </a:endParaRPr>
            </a:p>
          </p:txBody>
        </p:sp>
        <p:sp>
          <p:nvSpPr>
            <p:cNvPr id="252" name="Google Shape;252;p9"/>
            <p:cNvSpPr/>
            <p:nvPr/>
          </p:nvSpPr>
          <p:spPr>
            <a:xfrm>
              <a:off x="5297158" y="3305748"/>
              <a:ext cx="2406420" cy="72"/>
            </a:xfrm>
            <a:prstGeom prst="rect">
              <a:avLst/>
            </a:prstGeom>
            <a:solidFill>
              <a:srgbClr val="4A9CCA"/>
            </a:solidFill>
            <a:ln cap="flat" cmpd="sng" w="19050">
              <a:solidFill>
                <a:srgbClr val="4A9CCA"/>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53" name="Google Shape;253;p9"/>
            <p:cNvSpPr/>
            <p:nvPr/>
          </p:nvSpPr>
          <p:spPr>
            <a:xfrm>
              <a:off x="7944221" y="0"/>
              <a:ext cx="2406420" cy="3305820"/>
            </a:xfrm>
            <a:prstGeom prst="rect">
              <a:avLst/>
            </a:prstGeom>
            <a:solidFill>
              <a:srgbClr val="CDDEEC">
                <a:alpha val="89411"/>
              </a:srgbClr>
            </a:solidFill>
            <a:ln cap="flat" cmpd="sng" w="19050">
              <a:solidFill>
                <a:srgbClr val="CDDEEC">
                  <a:alpha val="89411"/>
                </a:srgbClr>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54" name="Google Shape;254;p9"/>
            <p:cNvSpPr txBox="1"/>
            <p:nvPr/>
          </p:nvSpPr>
          <p:spPr>
            <a:xfrm>
              <a:off x="7944221" y="1256211"/>
              <a:ext cx="2406420" cy="1983492"/>
            </a:xfrm>
            <a:prstGeom prst="rect">
              <a:avLst/>
            </a:prstGeom>
            <a:noFill/>
            <a:ln>
              <a:noFill/>
            </a:ln>
          </p:spPr>
          <p:txBody>
            <a:bodyPr anchorCtr="0" anchor="t" bIns="330200" lIns="187600" spcFirstLastPara="1" rIns="187600" wrap="square" tIns="330200">
              <a:noAutofit/>
            </a:bodyPr>
            <a:lstStyle/>
            <a:p>
              <a:pPr indent="0" lvl="0" marL="0" marR="0" rtl="0" algn="l">
                <a:lnSpc>
                  <a:spcPct val="90000"/>
                </a:lnSpc>
                <a:spcBef>
                  <a:spcPts val="0"/>
                </a:spcBef>
                <a:spcAft>
                  <a:spcPts val="0"/>
                </a:spcAft>
                <a:buClr>
                  <a:schemeClr val="lt1"/>
                </a:buClr>
                <a:buSzPts val="1400"/>
                <a:buFont typeface="Rockwell"/>
                <a:buNone/>
              </a:pPr>
              <a:r>
                <a:rPr b="0" i="0" lang="en-US" sz="1400" u="none" cap="none" strike="noStrike">
                  <a:solidFill>
                    <a:schemeClr val="dk1"/>
                  </a:solidFill>
                  <a:latin typeface="Rockwell"/>
                  <a:ea typeface="Rockwell"/>
                  <a:cs typeface="Rockwell"/>
                  <a:sym typeface="Rockwell"/>
                </a:rPr>
                <a:t>We have very strong worldwide network, by being members of two of the biggest conglomerate of freight forwarding companies (WCA and JC Trans).</a:t>
              </a:r>
              <a:endParaRPr b="0" i="0" sz="1400" u="none" cap="none" strike="noStrike">
                <a:solidFill>
                  <a:schemeClr val="dk1"/>
                </a:solidFill>
                <a:latin typeface="Arial"/>
                <a:ea typeface="Arial"/>
                <a:cs typeface="Arial"/>
                <a:sym typeface="Arial"/>
              </a:endParaRPr>
            </a:p>
          </p:txBody>
        </p:sp>
        <p:sp>
          <p:nvSpPr>
            <p:cNvPr id="255" name="Google Shape;255;p9"/>
            <p:cNvSpPr/>
            <p:nvPr/>
          </p:nvSpPr>
          <p:spPr>
            <a:xfrm>
              <a:off x="8651558" y="330581"/>
              <a:ext cx="991746" cy="991746"/>
            </a:xfrm>
            <a:prstGeom prst="ellipse">
              <a:avLst/>
            </a:prstGeom>
            <a:solidFill>
              <a:srgbClr val="4A9CCA"/>
            </a:solidFill>
            <a:ln cap="flat" cmpd="sng" w="19050">
              <a:solidFill>
                <a:srgbClr val="4A9CCA"/>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56" name="Google Shape;256;p9"/>
            <p:cNvSpPr txBox="1"/>
            <p:nvPr/>
          </p:nvSpPr>
          <p:spPr>
            <a:xfrm>
              <a:off x="8796796" y="475819"/>
              <a:ext cx="701270" cy="701270"/>
            </a:xfrm>
            <a:prstGeom prst="rect">
              <a:avLst/>
            </a:prstGeom>
            <a:noFill/>
            <a:ln>
              <a:noFill/>
            </a:ln>
          </p:spPr>
          <p:txBody>
            <a:bodyPr anchorCtr="0" anchor="ctr" bIns="12700" lIns="77300" spcFirstLastPara="1" rIns="77300" wrap="square" tIns="12700">
              <a:noAutofit/>
            </a:bodyPr>
            <a:lstStyle/>
            <a:p>
              <a:pPr indent="0" lvl="0" marL="0" marR="0" rtl="0" algn="ctr">
                <a:lnSpc>
                  <a:spcPct val="90000"/>
                </a:lnSpc>
                <a:spcBef>
                  <a:spcPts val="0"/>
                </a:spcBef>
                <a:spcAft>
                  <a:spcPts val="0"/>
                </a:spcAft>
                <a:buClr>
                  <a:schemeClr val="lt1"/>
                </a:buClr>
                <a:buSzPts val="4800"/>
                <a:buFont typeface="Rockwell"/>
                <a:buNone/>
              </a:pPr>
              <a:r>
                <a:rPr b="0" i="0" lang="en-US" sz="4800" u="none" cap="none" strike="noStrike">
                  <a:solidFill>
                    <a:schemeClr val="lt1"/>
                  </a:solidFill>
                  <a:latin typeface="Rockwell"/>
                  <a:ea typeface="Rockwell"/>
                  <a:cs typeface="Rockwell"/>
                  <a:sym typeface="Rockwell"/>
                </a:rPr>
                <a:t>4</a:t>
              </a:r>
              <a:endParaRPr b="0" i="0" sz="1400" u="none" cap="none" strike="noStrike">
                <a:solidFill>
                  <a:srgbClr val="000000"/>
                </a:solidFill>
                <a:latin typeface="Arial"/>
                <a:ea typeface="Arial"/>
                <a:cs typeface="Arial"/>
                <a:sym typeface="Arial"/>
              </a:endParaRPr>
            </a:p>
          </p:txBody>
        </p:sp>
        <p:sp>
          <p:nvSpPr>
            <p:cNvPr id="257" name="Google Shape;257;p9"/>
            <p:cNvSpPr/>
            <p:nvPr/>
          </p:nvSpPr>
          <p:spPr>
            <a:xfrm>
              <a:off x="7944221" y="3305748"/>
              <a:ext cx="2406420" cy="72"/>
            </a:xfrm>
            <a:prstGeom prst="rect">
              <a:avLst/>
            </a:prstGeom>
            <a:solidFill>
              <a:srgbClr val="4A9CCA"/>
            </a:solidFill>
            <a:ln cap="flat" cmpd="sng" w="19050">
              <a:solidFill>
                <a:srgbClr val="4A9CCA"/>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pic>
        <p:nvPicPr>
          <p:cNvPr id="258" name="Google Shape;258;p9"/>
          <p:cNvPicPr preferRelativeResize="0"/>
          <p:nvPr/>
        </p:nvPicPr>
        <p:blipFill rotWithShape="1">
          <a:blip r:embed="rId3">
            <a:alphaModFix/>
          </a:blip>
          <a:srcRect b="0" l="0" r="0" t="0"/>
          <a:stretch/>
        </p:blipFill>
        <p:spPr>
          <a:xfrm>
            <a:off x="297600" y="200678"/>
            <a:ext cx="1515764" cy="1326324"/>
          </a:xfrm>
          <a:prstGeom prst="rect">
            <a:avLst/>
          </a:prstGeom>
          <a:noFill/>
          <a:ln>
            <a:noFill/>
          </a:ln>
        </p:spPr>
      </p:pic>
      <p:pic>
        <p:nvPicPr>
          <p:cNvPr id="259" name="Google Shape;259;p9"/>
          <p:cNvPicPr preferRelativeResize="0"/>
          <p:nvPr/>
        </p:nvPicPr>
        <p:blipFill rotWithShape="1">
          <a:blip r:embed="rId4">
            <a:alphaModFix/>
          </a:blip>
          <a:srcRect b="0" l="0" r="0" t="0"/>
          <a:stretch/>
        </p:blipFill>
        <p:spPr>
          <a:xfrm>
            <a:off x="9950601" y="500782"/>
            <a:ext cx="2025750" cy="764550"/>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63" name="Shape 263"/>
        <p:cNvGrpSpPr/>
        <p:nvPr/>
      </p:nvGrpSpPr>
      <p:grpSpPr>
        <a:xfrm>
          <a:off x="0" y="0"/>
          <a:ext cx="0" cy="0"/>
          <a:chOff x="0" y="0"/>
          <a:chExt cx="0" cy="0"/>
        </a:xfrm>
      </p:grpSpPr>
      <p:pic>
        <p:nvPicPr>
          <p:cNvPr id="264" name="Google Shape;264;p10"/>
          <p:cNvPicPr preferRelativeResize="0"/>
          <p:nvPr/>
        </p:nvPicPr>
        <p:blipFill rotWithShape="1">
          <a:blip r:embed="rId3">
            <a:alphaModFix/>
          </a:blip>
          <a:srcRect b="0" l="0" r="0" t="0"/>
          <a:stretch/>
        </p:blipFill>
        <p:spPr>
          <a:xfrm>
            <a:off x="10832124" y="82570"/>
            <a:ext cx="1219200" cy="460132"/>
          </a:xfrm>
          <a:prstGeom prst="rect">
            <a:avLst/>
          </a:prstGeom>
          <a:noFill/>
          <a:ln>
            <a:noFill/>
          </a:ln>
        </p:spPr>
      </p:pic>
      <p:sp>
        <p:nvSpPr>
          <p:cNvPr id="265" name="Google Shape;265;p10"/>
          <p:cNvSpPr txBox="1"/>
          <p:nvPr>
            <p:ph type="title"/>
          </p:nvPr>
        </p:nvSpPr>
        <p:spPr>
          <a:xfrm>
            <a:off x="2760785" y="0"/>
            <a:ext cx="6190390" cy="542702"/>
          </a:xfrm>
          <a:prstGeom prst="rect">
            <a:avLst/>
          </a:prstGeom>
          <a:noFill/>
          <a:ln>
            <a:noFill/>
          </a:ln>
        </p:spPr>
        <p:txBody>
          <a:bodyPr anchorCtr="0" anchor="ctr" bIns="45700" lIns="91425" spcFirstLastPara="1" rIns="91425" wrap="square" tIns="45700">
            <a:normAutofit fontScale="90000"/>
          </a:bodyPr>
          <a:lstStyle/>
          <a:p>
            <a:pPr indent="0" lvl="0" marL="0" rtl="0" algn="ctr">
              <a:lnSpc>
                <a:spcPct val="90000"/>
              </a:lnSpc>
              <a:spcBef>
                <a:spcPts val="0"/>
              </a:spcBef>
              <a:spcAft>
                <a:spcPts val="0"/>
              </a:spcAft>
              <a:buClr>
                <a:schemeClr val="lt1"/>
              </a:buClr>
              <a:buSzPct val="100000"/>
              <a:buFont typeface="Bookman Old Style"/>
              <a:buNone/>
            </a:pPr>
            <a:r>
              <a:rPr lang="en-US">
                <a:solidFill>
                  <a:schemeClr val="dk1"/>
                </a:solidFill>
              </a:rPr>
              <a:t>PROMOTERS</a:t>
            </a:r>
            <a:endParaRPr>
              <a:solidFill>
                <a:schemeClr val="dk1"/>
              </a:solidFill>
            </a:endParaRPr>
          </a:p>
        </p:txBody>
      </p:sp>
      <p:sp>
        <p:nvSpPr>
          <p:cNvPr id="266" name="Google Shape;266;p10"/>
          <p:cNvSpPr txBox="1"/>
          <p:nvPr>
            <p:ph idx="1" type="body"/>
          </p:nvPr>
        </p:nvSpPr>
        <p:spPr>
          <a:xfrm>
            <a:off x="519734" y="2291638"/>
            <a:ext cx="2339690" cy="558006"/>
          </a:xfrm>
          <a:prstGeom prst="rect">
            <a:avLst/>
          </a:prstGeom>
          <a:noFill/>
          <a:ln>
            <a:noFill/>
          </a:ln>
        </p:spPr>
        <p:txBody>
          <a:bodyPr anchorCtr="0" anchor="b" bIns="45700" lIns="91425" spcFirstLastPara="1" rIns="91425" wrap="square" tIns="45700">
            <a:noAutofit/>
          </a:bodyPr>
          <a:lstStyle/>
          <a:p>
            <a:pPr indent="0" lvl="0" marL="0" rtl="0" algn="ctr">
              <a:lnSpc>
                <a:spcPct val="100000"/>
              </a:lnSpc>
              <a:spcBef>
                <a:spcPts val="0"/>
              </a:spcBef>
              <a:spcAft>
                <a:spcPts val="0"/>
              </a:spcAft>
              <a:buClr>
                <a:schemeClr val="lt1"/>
              </a:buClr>
              <a:buSzPts val="2000"/>
              <a:buNone/>
            </a:pPr>
            <a:r>
              <a:rPr lang="en-US">
                <a:solidFill>
                  <a:schemeClr val="dk1"/>
                </a:solidFill>
              </a:rPr>
              <a:t>Veer Singh Malik</a:t>
            </a:r>
            <a:endParaRPr>
              <a:solidFill>
                <a:schemeClr val="dk1"/>
              </a:solidFill>
            </a:endParaRPr>
          </a:p>
        </p:txBody>
      </p:sp>
      <p:sp>
        <p:nvSpPr>
          <p:cNvPr id="267" name="Google Shape;267;p10"/>
          <p:cNvSpPr txBox="1"/>
          <p:nvPr>
            <p:ph idx="3" type="body"/>
          </p:nvPr>
        </p:nvSpPr>
        <p:spPr>
          <a:xfrm>
            <a:off x="519734" y="2997074"/>
            <a:ext cx="2251491" cy="3091475"/>
          </a:xfrm>
          <a:prstGeom prst="rect">
            <a:avLst/>
          </a:prstGeom>
          <a:noFill/>
          <a:ln>
            <a:noFill/>
          </a:ln>
        </p:spPr>
        <p:txBody>
          <a:bodyPr anchorCtr="0" anchor="t" bIns="45700" lIns="91425" spcFirstLastPara="1" rIns="91425" wrap="square" tIns="45700">
            <a:normAutofit fontScale="77500" lnSpcReduction="20000"/>
          </a:bodyPr>
          <a:lstStyle/>
          <a:p>
            <a:pPr indent="0" lvl="0" marL="0" rtl="0" algn="ctr">
              <a:lnSpc>
                <a:spcPct val="120000"/>
              </a:lnSpc>
              <a:spcBef>
                <a:spcPts val="0"/>
              </a:spcBef>
              <a:spcAft>
                <a:spcPts val="0"/>
              </a:spcAft>
              <a:buClr>
                <a:schemeClr val="lt1"/>
              </a:buClr>
              <a:buSzPct val="100000"/>
              <a:buNone/>
            </a:pPr>
            <a:r>
              <a:rPr lang="en-US" sz="2100">
                <a:solidFill>
                  <a:schemeClr val="dk1"/>
                </a:solidFill>
              </a:rPr>
              <a:t> </a:t>
            </a:r>
            <a:r>
              <a:rPr lang="en-US" sz="2300">
                <a:solidFill>
                  <a:schemeClr val="dk1"/>
                </a:solidFill>
              </a:rPr>
              <a:t>Founder, Director</a:t>
            </a:r>
            <a:endParaRPr>
              <a:solidFill>
                <a:schemeClr val="dk1"/>
              </a:solidFill>
            </a:endParaRPr>
          </a:p>
          <a:p>
            <a:pPr indent="0" lvl="0" marL="0" rtl="0" algn="ctr">
              <a:lnSpc>
                <a:spcPct val="120000"/>
              </a:lnSpc>
              <a:spcBef>
                <a:spcPts val="1000"/>
              </a:spcBef>
              <a:spcAft>
                <a:spcPts val="0"/>
              </a:spcAft>
              <a:buClr>
                <a:schemeClr val="lt1"/>
              </a:buClr>
              <a:buSzPct val="100000"/>
              <a:buNone/>
            </a:pPr>
            <a:r>
              <a:t/>
            </a:r>
            <a:endParaRPr sz="1800">
              <a:solidFill>
                <a:schemeClr val="dk1"/>
              </a:solidFill>
            </a:endParaRPr>
          </a:p>
          <a:p>
            <a:pPr indent="0" lvl="0" marL="0" rtl="0" algn="ctr">
              <a:lnSpc>
                <a:spcPct val="120000"/>
              </a:lnSpc>
              <a:spcBef>
                <a:spcPts val="1000"/>
              </a:spcBef>
              <a:spcAft>
                <a:spcPts val="0"/>
              </a:spcAft>
              <a:buClr>
                <a:schemeClr val="lt1"/>
              </a:buClr>
              <a:buSzPct val="100000"/>
              <a:buNone/>
            </a:pPr>
            <a:r>
              <a:rPr lang="en-US" sz="1800">
                <a:solidFill>
                  <a:schemeClr val="dk1"/>
                </a:solidFill>
              </a:rPr>
              <a:t>(International Logistics and warehousing expert, 22 years experience)</a:t>
            </a:r>
            <a:endParaRPr>
              <a:solidFill>
                <a:schemeClr val="dk1"/>
              </a:solidFill>
            </a:endParaRPr>
          </a:p>
          <a:p>
            <a:pPr indent="0" lvl="0" marL="0" rtl="0" algn="ctr">
              <a:lnSpc>
                <a:spcPct val="120000"/>
              </a:lnSpc>
              <a:spcBef>
                <a:spcPts val="1000"/>
              </a:spcBef>
              <a:spcAft>
                <a:spcPts val="0"/>
              </a:spcAft>
              <a:buClr>
                <a:schemeClr val="lt1"/>
              </a:buClr>
              <a:buSzPct val="100000"/>
              <a:buNone/>
            </a:pPr>
            <a:r>
              <a:t/>
            </a:r>
            <a:endParaRPr sz="1800">
              <a:solidFill>
                <a:schemeClr val="dk1"/>
              </a:solidFill>
            </a:endParaRPr>
          </a:p>
          <a:p>
            <a:pPr indent="0" lvl="0" marL="0" rtl="0" algn="ctr">
              <a:lnSpc>
                <a:spcPct val="120000"/>
              </a:lnSpc>
              <a:spcBef>
                <a:spcPts val="1000"/>
              </a:spcBef>
              <a:spcAft>
                <a:spcPts val="0"/>
              </a:spcAft>
              <a:buClr>
                <a:schemeClr val="lt1"/>
              </a:buClr>
              <a:buSzPct val="100000"/>
              <a:buNone/>
            </a:pPr>
            <a:r>
              <a:rPr lang="en-US" sz="1800">
                <a:solidFill>
                  <a:schemeClr val="dk1"/>
                </a:solidFill>
              </a:rPr>
              <a:t>Email : vsmalik@icsprevail.com vsmalik@icsfreight.com M# 00-91-9811568390</a:t>
            </a:r>
            <a:endParaRPr sz="1800">
              <a:solidFill>
                <a:schemeClr val="dk1"/>
              </a:solidFill>
            </a:endParaRPr>
          </a:p>
        </p:txBody>
      </p:sp>
      <p:sp>
        <p:nvSpPr>
          <p:cNvPr id="268" name="Google Shape;268;p10"/>
          <p:cNvSpPr txBox="1"/>
          <p:nvPr>
            <p:ph idx="4" type="body"/>
          </p:nvPr>
        </p:nvSpPr>
        <p:spPr>
          <a:xfrm>
            <a:off x="3236747" y="2282510"/>
            <a:ext cx="2339690" cy="576262"/>
          </a:xfrm>
          <a:prstGeom prst="rect">
            <a:avLst/>
          </a:prstGeom>
          <a:noFill/>
          <a:ln>
            <a:noFill/>
          </a:ln>
        </p:spPr>
        <p:txBody>
          <a:bodyPr anchorCtr="0" anchor="b" bIns="45700" lIns="91425" spcFirstLastPara="1" rIns="91425" wrap="square" tIns="45700">
            <a:noAutofit/>
          </a:bodyPr>
          <a:lstStyle/>
          <a:p>
            <a:pPr indent="0" lvl="0" marL="0" rtl="0" algn="ctr">
              <a:lnSpc>
                <a:spcPct val="100000"/>
              </a:lnSpc>
              <a:spcBef>
                <a:spcPts val="0"/>
              </a:spcBef>
              <a:spcAft>
                <a:spcPts val="0"/>
              </a:spcAft>
              <a:buClr>
                <a:schemeClr val="lt1"/>
              </a:buClr>
              <a:buSzPts val="2000"/>
              <a:buNone/>
            </a:pPr>
            <a:r>
              <a:rPr lang="en-US">
                <a:solidFill>
                  <a:schemeClr val="dk1"/>
                </a:solidFill>
              </a:rPr>
              <a:t>S.R. Baruah </a:t>
            </a:r>
            <a:endParaRPr>
              <a:solidFill>
                <a:schemeClr val="dk1"/>
              </a:solidFill>
            </a:endParaRPr>
          </a:p>
        </p:txBody>
      </p:sp>
      <p:sp>
        <p:nvSpPr>
          <p:cNvPr id="269" name="Google Shape;269;p10"/>
          <p:cNvSpPr txBox="1"/>
          <p:nvPr>
            <p:ph idx="6" type="body"/>
          </p:nvPr>
        </p:nvSpPr>
        <p:spPr>
          <a:xfrm>
            <a:off x="3270297" y="2975702"/>
            <a:ext cx="2552166" cy="2950798"/>
          </a:xfrm>
          <a:prstGeom prst="rect">
            <a:avLst/>
          </a:prstGeom>
          <a:noFill/>
          <a:ln>
            <a:noFill/>
          </a:ln>
        </p:spPr>
        <p:txBody>
          <a:bodyPr anchorCtr="0" anchor="t" bIns="45700" lIns="91425" spcFirstLastPara="1" rIns="91425" wrap="square" tIns="45700">
            <a:noAutofit/>
          </a:bodyPr>
          <a:lstStyle/>
          <a:p>
            <a:pPr indent="0" lvl="0" marL="0" rtl="0" algn="ctr">
              <a:lnSpc>
                <a:spcPct val="120000"/>
              </a:lnSpc>
              <a:spcBef>
                <a:spcPts val="0"/>
              </a:spcBef>
              <a:spcAft>
                <a:spcPts val="0"/>
              </a:spcAft>
              <a:buClr>
                <a:schemeClr val="lt1"/>
              </a:buClr>
              <a:buSzPts val="1400"/>
              <a:buNone/>
            </a:pPr>
            <a:r>
              <a:rPr lang="en-US">
                <a:solidFill>
                  <a:schemeClr val="dk1"/>
                </a:solidFill>
              </a:rPr>
              <a:t> </a:t>
            </a:r>
            <a:r>
              <a:rPr lang="en-US" sz="1800">
                <a:solidFill>
                  <a:schemeClr val="dk1"/>
                </a:solidFill>
              </a:rPr>
              <a:t>North East , consultant.</a:t>
            </a:r>
            <a:endParaRPr>
              <a:solidFill>
                <a:schemeClr val="dk1"/>
              </a:solidFill>
            </a:endParaRPr>
          </a:p>
          <a:p>
            <a:pPr indent="0" lvl="0" marL="0" rtl="0" algn="ctr">
              <a:lnSpc>
                <a:spcPct val="120000"/>
              </a:lnSpc>
              <a:spcBef>
                <a:spcPts val="1000"/>
              </a:spcBef>
              <a:spcAft>
                <a:spcPts val="0"/>
              </a:spcAft>
              <a:buClr>
                <a:schemeClr val="lt1"/>
              </a:buClr>
              <a:buSzPts val="1400"/>
              <a:buNone/>
            </a:pPr>
            <a:r>
              <a:rPr lang="en-US">
                <a:solidFill>
                  <a:schemeClr val="dk1"/>
                </a:solidFill>
              </a:rPr>
              <a:t>  IRS (Retd),Former Principal Chief Commissioner of Customs and Indirect Tax,C.B.I.C,Ministry of Finance,Govt of India</a:t>
            </a:r>
            <a:endParaRPr>
              <a:solidFill>
                <a:schemeClr val="dk1"/>
              </a:solidFill>
            </a:endParaRPr>
          </a:p>
          <a:p>
            <a:pPr indent="0" lvl="0" marL="0" rtl="0" algn="ctr">
              <a:lnSpc>
                <a:spcPct val="120000"/>
              </a:lnSpc>
              <a:spcBef>
                <a:spcPts val="1000"/>
              </a:spcBef>
              <a:spcAft>
                <a:spcPts val="0"/>
              </a:spcAft>
              <a:buClr>
                <a:schemeClr val="lt1"/>
              </a:buClr>
              <a:buSzPts val="1400"/>
              <a:buNone/>
            </a:pPr>
            <a:r>
              <a:rPr lang="en-US">
                <a:solidFill>
                  <a:schemeClr val="dk1"/>
                </a:solidFill>
              </a:rPr>
              <a:t>Email: srbaruah@hotmail.com , M# 00-91-9891083005</a:t>
            </a:r>
            <a:endParaRPr>
              <a:solidFill>
                <a:schemeClr val="dk1"/>
              </a:solidFill>
            </a:endParaRPr>
          </a:p>
        </p:txBody>
      </p:sp>
      <p:sp>
        <p:nvSpPr>
          <p:cNvPr id="270" name="Google Shape;270;p10"/>
          <p:cNvSpPr txBox="1"/>
          <p:nvPr>
            <p:ph idx="7" type="body"/>
          </p:nvPr>
        </p:nvSpPr>
        <p:spPr>
          <a:xfrm>
            <a:off x="6090676" y="2270189"/>
            <a:ext cx="2339690" cy="576262"/>
          </a:xfrm>
          <a:prstGeom prst="rect">
            <a:avLst/>
          </a:prstGeom>
          <a:noFill/>
          <a:ln>
            <a:noFill/>
          </a:ln>
        </p:spPr>
        <p:txBody>
          <a:bodyPr anchorCtr="0" anchor="b" bIns="45700" lIns="91425" spcFirstLastPara="1" rIns="91425" wrap="square" tIns="45700">
            <a:noAutofit/>
          </a:bodyPr>
          <a:lstStyle/>
          <a:p>
            <a:pPr indent="0" lvl="0" marL="0" rtl="0" algn="ctr">
              <a:lnSpc>
                <a:spcPct val="100000"/>
              </a:lnSpc>
              <a:spcBef>
                <a:spcPts val="0"/>
              </a:spcBef>
              <a:spcAft>
                <a:spcPts val="0"/>
              </a:spcAft>
              <a:buClr>
                <a:schemeClr val="lt1"/>
              </a:buClr>
              <a:buSzPts val="2000"/>
              <a:buNone/>
            </a:pPr>
            <a:r>
              <a:rPr lang="en-US">
                <a:solidFill>
                  <a:schemeClr val="dk1"/>
                </a:solidFill>
              </a:rPr>
              <a:t>Ankur Sangwan</a:t>
            </a:r>
            <a:endParaRPr>
              <a:solidFill>
                <a:schemeClr val="dk1"/>
              </a:solidFill>
            </a:endParaRPr>
          </a:p>
        </p:txBody>
      </p:sp>
      <p:sp>
        <p:nvSpPr>
          <p:cNvPr id="271" name="Google Shape;271;p10"/>
          <p:cNvSpPr txBox="1"/>
          <p:nvPr>
            <p:ph idx="9" type="body"/>
          </p:nvPr>
        </p:nvSpPr>
        <p:spPr>
          <a:xfrm>
            <a:off x="5894293" y="3029232"/>
            <a:ext cx="2891701" cy="2950798"/>
          </a:xfrm>
          <a:prstGeom prst="rect">
            <a:avLst/>
          </a:prstGeom>
          <a:noFill/>
          <a:ln>
            <a:noFill/>
          </a:ln>
        </p:spPr>
        <p:txBody>
          <a:bodyPr anchorCtr="0" anchor="t" bIns="45700" lIns="91425" spcFirstLastPara="1" rIns="91425" wrap="square" tIns="45700">
            <a:normAutofit/>
          </a:bodyPr>
          <a:lstStyle/>
          <a:p>
            <a:pPr indent="0" lvl="0" marL="0" rtl="0" algn="ctr">
              <a:lnSpc>
                <a:spcPct val="120000"/>
              </a:lnSpc>
              <a:spcBef>
                <a:spcPts val="0"/>
              </a:spcBef>
              <a:spcAft>
                <a:spcPts val="0"/>
              </a:spcAft>
              <a:buClr>
                <a:schemeClr val="lt1"/>
              </a:buClr>
              <a:buSzPts val="1400"/>
              <a:buNone/>
            </a:pPr>
            <a:r>
              <a:rPr lang="en-US">
                <a:solidFill>
                  <a:schemeClr val="dk1"/>
                </a:solidFill>
              </a:rPr>
              <a:t> </a:t>
            </a:r>
            <a:r>
              <a:rPr lang="en-US" sz="1800">
                <a:solidFill>
                  <a:schemeClr val="dk1"/>
                </a:solidFill>
              </a:rPr>
              <a:t>Director</a:t>
            </a:r>
            <a:endParaRPr>
              <a:solidFill>
                <a:schemeClr val="dk1"/>
              </a:solidFill>
            </a:endParaRPr>
          </a:p>
          <a:p>
            <a:pPr indent="0" lvl="0" marL="0" rtl="0" algn="ctr">
              <a:lnSpc>
                <a:spcPct val="120000"/>
              </a:lnSpc>
              <a:spcBef>
                <a:spcPts val="1000"/>
              </a:spcBef>
              <a:spcAft>
                <a:spcPts val="0"/>
              </a:spcAft>
              <a:buClr>
                <a:schemeClr val="lt1"/>
              </a:buClr>
              <a:buSzPts val="1400"/>
              <a:buNone/>
            </a:pPr>
            <a:r>
              <a:t/>
            </a:r>
            <a:endParaRPr>
              <a:solidFill>
                <a:schemeClr val="dk1"/>
              </a:solidFill>
            </a:endParaRPr>
          </a:p>
          <a:p>
            <a:pPr indent="0" lvl="0" marL="0" rtl="0" algn="ctr">
              <a:lnSpc>
                <a:spcPct val="120000"/>
              </a:lnSpc>
              <a:spcBef>
                <a:spcPts val="1000"/>
              </a:spcBef>
              <a:spcAft>
                <a:spcPts val="0"/>
              </a:spcAft>
              <a:buClr>
                <a:schemeClr val="lt1"/>
              </a:buClr>
              <a:buSzPts val="1400"/>
              <a:buNone/>
            </a:pPr>
            <a:r>
              <a:rPr lang="en-US">
                <a:solidFill>
                  <a:schemeClr val="dk1"/>
                </a:solidFill>
              </a:rPr>
              <a:t>( Custom Brokerage / Custom Clearance , 16 years experience)</a:t>
            </a:r>
            <a:endParaRPr>
              <a:solidFill>
                <a:schemeClr val="dk1"/>
              </a:solidFill>
            </a:endParaRPr>
          </a:p>
          <a:p>
            <a:pPr indent="0" lvl="0" marL="0" rtl="0" algn="ctr">
              <a:lnSpc>
                <a:spcPct val="120000"/>
              </a:lnSpc>
              <a:spcBef>
                <a:spcPts val="1000"/>
              </a:spcBef>
              <a:spcAft>
                <a:spcPts val="0"/>
              </a:spcAft>
              <a:buClr>
                <a:schemeClr val="lt1"/>
              </a:buClr>
              <a:buSzPts val="1400"/>
              <a:buNone/>
            </a:pPr>
            <a:r>
              <a:t/>
            </a:r>
            <a:endParaRPr>
              <a:solidFill>
                <a:schemeClr val="dk1"/>
              </a:solidFill>
            </a:endParaRPr>
          </a:p>
          <a:p>
            <a:pPr indent="0" lvl="0" marL="0" rtl="0" algn="ctr">
              <a:lnSpc>
                <a:spcPct val="120000"/>
              </a:lnSpc>
              <a:spcBef>
                <a:spcPts val="1000"/>
              </a:spcBef>
              <a:spcAft>
                <a:spcPts val="0"/>
              </a:spcAft>
              <a:buClr>
                <a:schemeClr val="lt1"/>
              </a:buClr>
              <a:buSzPts val="1400"/>
              <a:buNone/>
            </a:pPr>
            <a:r>
              <a:rPr lang="en-US">
                <a:solidFill>
                  <a:schemeClr val="dk1"/>
                </a:solidFill>
              </a:rPr>
              <a:t>Email: Ankur.sangwan@icsfreight.com, M# 00-91-9871362290</a:t>
            </a:r>
            <a:endParaRPr>
              <a:solidFill>
                <a:schemeClr val="dk1"/>
              </a:solidFill>
            </a:endParaRPr>
          </a:p>
        </p:txBody>
      </p:sp>
      <p:pic>
        <p:nvPicPr>
          <p:cNvPr id="272" name="Google Shape;272;p10"/>
          <p:cNvPicPr preferRelativeResize="0"/>
          <p:nvPr/>
        </p:nvPicPr>
        <p:blipFill rotWithShape="1">
          <a:blip r:embed="rId4">
            <a:alphaModFix/>
          </a:blip>
          <a:srcRect b="0" l="0" r="0" t="0"/>
          <a:stretch/>
        </p:blipFill>
        <p:spPr>
          <a:xfrm>
            <a:off x="8857824" y="4327115"/>
            <a:ext cx="2341067" cy="1018120"/>
          </a:xfrm>
          <a:prstGeom prst="rect">
            <a:avLst/>
          </a:prstGeom>
          <a:noFill/>
          <a:ln>
            <a:noFill/>
          </a:ln>
        </p:spPr>
      </p:pic>
      <p:sp>
        <p:nvSpPr>
          <p:cNvPr id="273" name="Google Shape;273;p10"/>
          <p:cNvSpPr txBox="1"/>
          <p:nvPr/>
        </p:nvSpPr>
        <p:spPr>
          <a:xfrm>
            <a:off x="8951175" y="2446341"/>
            <a:ext cx="2339690" cy="40011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000"/>
              <a:buFont typeface="Arial"/>
              <a:buNone/>
            </a:pPr>
            <a:r>
              <a:rPr b="0" i="0" lang="en-US" sz="2000" u="none" cap="none" strike="noStrike">
                <a:solidFill>
                  <a:schemeClr val="dk1"/>
                </a:solidFill>
                <a:latin typeface="Rockwell"/>
                <a:ea typeface="Rockwell"/>
                <a:cs typeface="Rockwell"/>
                <a:sym typeface="Rockwell"/>
              </a:rPr>
              <a:t>Yadvendra Singh</a:t>
            </a:r>
            <a:endParaRPr b="0" i="0" sz="1400" u="none" cap="none" strike="noStrike">
              <a:solidFill>
                <a:schemeClr val="dk1"/>
              </a:solidFill>
              <a:latin typeface="Arial"/>
              <a:ea typeface="Arial"/>
              <a:cs typeface="Arial"/>
              <a:sym typeface="Arial"/>
            </a:endParaRPr>
          </a:p>
        </p:txBody>
      </p:sp>
      <p:sp>
        <p:nvSpPr>
          <p:cNvPr id="274" name="Google Shape;274;p10"/>
          <p:cNvSpPr/>
          <p:nvPr/>
        </p:nvSpPr>
        <p:spPr>
          <a:xfrm>
            <a:off x="9012762" y="3137103"/>
            <a:ext cx="2216515" cy="2585323"/>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800"/>
              <a:buFont typeface="Arial"/>
              <a:buNone/>
            </a:pPr>
            <a:r>
              <a:rPr b="0" i="0" lang="en-US" sz="1800" u="none" cap="none" strike="noStrike">
                <a:solidFill>
                  <a:schemeClr val="dk1"/>
                </a:solidFill>
                <a:latin typeface="Rockwell"/>
                <a:ea typeface="Rockwell"/>
                <a:cs typeface="Rockwell"/>
                <a:sym typeface="Rockwell"/>
              </a:rPr>
              <a:t> Director</a:t>
            </a:r>
            <a:endParaRPr b="0" i="0" sz="1400" u="none" cap="none" strike="noStrike">
              <a:solidFill>
                <a:schemeClr val="dk1"/>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Rockwell"/>
              <a:ea typeface="Rockwell"/>
              <a:cs typeface="Rockwell"/>
              <a:sym typeface="Rockwell"/>
            </a:endParaRPr>
          </a:p>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dk1"/>
              </a:solidFill>
              <a:latin typeface="Rockwell"/>
              <a:ea typeface="Rockwell"/>
              <a:cs typeface="Rockwell"/>
              <a:sym typeface="Rockwell"/>
            </a:endParaRPr>
          </a:p>
          <a:p>
            <a:pPr indent="0" lvl="0" marL="0" marR="0" rtl="0" algn="ctr">
              <a:lnSpc>
                <a:spcPct val="100000"/>
              </a:lnSpc>
              <a:spcBef>
                <a:spcPts val="0"/>
              </a:spcBef>
              <a:spcAft>
                <a:spcPts val="0"/>
              </a:spcAft>
              <a:buClr>
                <a:srgbClr val="000000"/>
              </a:buClr>
              <a:buSzPts val="1400"/>
              <a:buFont typeface="Arial"/>
              <a:buNone/>
            </a:pPr>
            <a:r>
              <a:rPr b="0" i="0" lang="en-US" sz="1400" u="none" cap="none" strike="noStrike">
                <a:solidFill>
                  <a:schemeClr val="dk1"/>
                </a:solidFill>
                <a:latin typeface="Rockwell"/>
                <a:ea typeface="Rockwell"/>
                <a:cs typeface="Rockwell"/>
                <a:sym typeface="Rockwell"/>
              </a:rPr>
              <a:t>(International Logistics and warehousing expert, 27 years  experience)</a:t>
            </a:r>
            <a:endParaRPr b="0" i="0" sz="1400" u="none" cap="none" strike="noStrike">
              <a:solidFill>
                <a:schemeClr val="dk1"/>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dk1"/>
              </a:solidFill>
              <a:latin typeface="Rockwell"/>
              <a:ea typeface="Rockwell"/>
              <a:cs typeface="Rockwell"/>
              <a:sym typeface="Rockwell"/>
            </a:endParaRPr>
          </a:p>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dk1"/>
              </a:solidFill>
              <a:latin typeface="Rockwell"/>
              <a:ea typeface="Rockwell"/>
              <a:cs typeface="Rockwell"/>
              <a:sym typeface="Rockwell"/>
            </a:endParaRPr>
          </a:p>
          <a:p>
            <a:pPr indent="0" lvl="0" marL="0" marR="0" rtl="0" algn="ctr">
              <a:lnSpc>
                <a:spcPct val="100000"/>
              </a:lnSpc>
              <a:spcBef>
                <a:spcPts val="0"/>
              </a:spcBef>
              <a:spcAft>
                <a:spcPts val="0"/>
              </a:spcAft>
              <a:buClr>
                <a:srgbClr val="000000"/>
              </a:buClr>
              <a:buSzPts val="1400"/>
              <a:buFont typeface="Arial"/>
              <a:buNone/>
            </a:pPr>
            <a:r>
              <a:rPr b="0" i="0" lang="en-US" sz="1400" u="none" cap="none" strike="noStrike">
                <a:solidFill>
                  <a:schemeClr val="dk1"/>
                </a:solidFill>
                <a:latin typeface="Rockwell"/>
                <a:ea typeface="Rockwell"/>
                <a:cs typeface="Rockwell"/>
                <a:sym typeface="Rockwell"/>
              </a:rPr>
              <a:t>Email: ysingh@icsprevail.com, M# 00-91-9818150581</a:t>
            </a:r>
            <a:endParaRPr b="0" i="0" sz="1400" u="none" cap="none" strike="noStrike">
              <a:solidFill>
                <a:schemeClr val="dk1"/>
              </a:solidFill>
              <a:latin typeface="Rockwell"/>
              <a:ea typeface="Rockwell"/>
              <a:cs typeface="Rockwell"/>
              <a:sym typeface="Rockwell"/>
            </a:endParaRPr>
          </a:p>
        </p:txBody>
      </p:sp>
      <p:sp>
        <p:nvSpPr>
          <p:cNvPr id="275" name="Google Shape;275;p10"/>
          <p:cNvSpPr txBox="1"/>
          <p:nvPr/>
        </p:nvSpPr>
        <p:spPr>
          <a:xfrm>
            <a:off x="561277" y="6162811"/>
            <a:ext cx="10031700" cy="6465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Rockwell"/>
                <a:ea typeface="Rockwell"/>
                <a:cs typeface="Rockwell"/>
                <a:sym typeface="Rockwell"/>
              </a:rPr>
              <a:t>CORPORATE:</a:t>
            </a:r>
            <a:endParaRPr b="0" i="0" sz="14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chemeClr val="dk1"/>
              </a:solidFill>
              <a:latin typeface="Rockwell"/>
              <a:ea typeface="Rockwell"/>
              <a:cs typeface="Rockwell"/>
              <a:sym typeface="Rockwell"/>
            </a:endParaRPr>
          </a:p>
          <a:p>
            <a:pPr indent="0" lvl="0" marL="0" marR="0" rtl="0" algn="l">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Rockwell"/>
                <a:ea typeface="Rockwell"/>
                <a:cs typeface="Rockwell"/>
                <a:sym typeface="Rockwell"/>
              </a:rPr>
              <a:t>ICS Group UNIT NO 317 A, 317 B, 317 C 3rd Floor, Satya the Hive, Dwarka Expressway, Sector 102, Gurgaon , Haryana 122505.</a:t>
            </a:r>
            <a:endParaRPr b="0" i="0" sz="1200" u="none" cap="none" strike="noStrike">
              <a:solidFill>
                <a:schemeClr val="dk1"/>
              </a:solidFill>
              <a:latin typeface="Rockwell"/>
              <a:ea typeface="Rockwell"/>
              <a:cs typeface="Rockwell"/>
              <a:sym typeface="Rockwell"/>
            </a:endParaRPr>
          </a:p>
        </p:txBody>
      </p:sp>
      <p:pic>
        <p:nvPicPr>
          <p:cNvPr id="276" name="Google Shape;276;p10"/>
          <p:cNvPicPr preferRelativeResize="0"/>
          <p:nvPr/>
        </p:nvPicPr>
        <p:blipFill rotWithShape="1">
          <a:blip r:embed="rId5">
            <a:alphaModFix/>
          </a:blip>
          <a:srcRect b="0" l="0" r="0" t="0"/>
          <a:stretch/>
        </p:blipFill>
        <p:spPr>
          <a:xfrm>
            <a:off x="211349" y="82575"/>
            <a:ext cx="1219200" cy="460132"/>
          </a:xfrm>
          <a:prstGeom prst="rect">
            <a:avLst/>
          </a:prstGeom>
          <a:noFill/>
          <a:ln>
            <a:noFill/>
          </a:ln>
        </p:spPr>
      </p:pic>
      <p:pic>
        <p:nvPicPr>
          <p:cNvPr id="277" name="Google Shape;277;p10"/>
          <p:cNvPicPr preferRelativeResize="0"/>
          <p:nvPr/>
        </p:nvPicPr>
        <p:blipFill rotWithShape="1">
          <a:blip r:embed="rId6">
            <a:alphaModFix/>
          </a:blip>
          <a:srcRect b="0" l="0" r="0" t="0"/>
          <a:stretch/>
        </p:blipFill>
        <p:spPr>
          <a:xfrm>
            <a:off x="754314" y="698604"/>
            <a:ext cx="1961623" cy="1729029"/>
          </a:xfrm>
          <a:prstGeom prst="rect">
            <a:avLst/>
          </a:prstGeom>
          <a:noFill/>
          <a:ln>
            <a:noFill/>
          </a:ln>
        </p:spPr>
      </p:pic>
      <p:pic>
        <p:nvPicPr>
          <p:cNvPr id="278" name="Google Shape;278;p10"/>
          <p:cNvPicPr preferRelativeResize="0"/>
          <p:nvPr/>
        </p:nvPicPr>
        <p:blipFill rotWithShape="1">
          <a:blip r:embed="rId7">
            <a:alphaModFix/>
          </a:blip>
          <a:srcRect b="0" l="0" r="0" t="0"/>
          <a:stretch/>
        </p:blipFill>
        <p:spPr>
          <a:xfrm>
            <a:off x="3321050" y="690198"/>
            <a:ext cx="1961623" cy="1729029"/>
          </a:xfrm>
          <a:prstGeom prst="rect">
            <a:avLst/>
          </a:prstGeom>
          <a:noFill/>
          <a:ln>
            <a:noFill/>
          </a:ln>
        </p:spPr>
      </p:pic>
      <p:pic>
        <p:nvPicPr>
          <p:cNvPr id="279" name="Google Shape;279;p10"/>
          <p:cNvPicPr preferRelativeResize="0"/>
          <p:nvPr/>
        </p:nvPicPr>
        <p:blipFill rotWithShape="1">
          <a:blip r:embed="rId8">
            <a:alphaModFix/>
          </a:blip>
          <a:srcRect b="0" l="0" r="0" t="0"/>
          <a:stretch/>
        </p:blipFill>
        <p:spPr>
          <a:xfrm>
            <a:off x="9012762" y="705879"/>
            <a:ext cx="1819361" cy="1729029"/>
          </a:xfrm>
          <a:prstGeom prst="rect">
            <a:avLst/>
          </a:prstGeom>
          <a:noFill/>
          <a:ln>
            <a:noFill/>
          </a:ln>
        </p:spPr>
      </p:pic>
      <p:pic>
        <p:nvPicPr>
          <p:cNvPr id="280" name="Google Shape;280;p10"/>
          <p:cNvPicPr preferRelativeResize="0"/>
          <p:nvPr/>
        </p:nvPicPr>
        <p:blipFill rotWithShape="1">
          <a:blip r:embed="rId9">
            <a:alphaModFix/>
          </a:blip>
          <a:srcRect b="0" l="0" r="0" t="12444"/>
          <a:stretch/>
        </p:blipFill>
        <p:spPr>
          <a:xfrm>
            <a:off x="6097247" y="690197"/>
            <a:ext cx="1961623" cy="1729029"/>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84" name="Shape 284"/>
        <p:cNvGrpSpPr/>
        <p:nvPr/>
      </p:nvGrpSpPr>
      <p:grpSpPr>
        <a:xfrm>
          <a:off x="0" y="0"/>
          <a:ext cx="0" cy="0"/>
          <a:chOff x="0" y="0"/>
          <a:chExt cx="0" cy="0"/>
        </a:xfrm>
      </p:grpSpPr>
      <p:sp>
        <p:nvSpPr>
          <p:cNvPr id="285" name="Google Shape;285;p11"/>
          <p:cNvSpPr txBox="1"/>
          <p:nvPr>
            <p:ph type="title"/>
          </p:nvPr>
        </p:nvSpPr>
        <p:spPr>
          <a:xfrm>
            <a:off x="7896825" y="3251048"/>
            <a:ext cx="3342900" cy="12363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lt1"/>
              </a:buClr>
              <a:buSzPts val="3400"/>
              <a:buFont typeface="Bookman Old Style"/>
              <a:buNone/>
            </a:pPr>
            <a:r>
              <a:rPr lang="en-US">
                <a:solidFill>
                  <a:schemeClr val="dk1"/>
                </a:solidFill>
              </a:rPr>
              <a:t>THANK YOU</a:t>
            </a:r>
            <a:endParaRPr>
              <a:solidFill>
                <a:schemeClr val="dk1"/>
              </a:solidFill>
            </a:endParaRPr>
          </a:p>
        </p:txBody>
      </p:sp>
      <p:sp>
        <p:nvSpPr>
          <p:cNvPr id="286" name="Google Shape;286;p11"/>
          <p:cNvSpPr txBox="1"/>
          <p:nvPr>
            <p:ph idx="4294967295" type="ctrTitle"/>
          </p:nvPr>
        </p:nvSpPr>
        <p:spPr>
          <a:xfrm>
            <a:off x="5704275" y="3877675"/>
            <a:ext cx="7267800" cy="878100"/>
          </a:xfrm>
          <a:prstGeom prst="rect">
            <a:avLst/>
          </a:prstGeom>
          <a:noFill/>
          <a:ln>
            <a:noFill/>
          </a:ln>
        </p:spPr>
        <p:txBody>
          <a:bodyPr anchorCtr="0" anchor="b" bIns="45700" lIns="91425" spcFirstLastPara="1" rIns="91425" wrap="square" tIns="45700">
            <a:normAutofit/>
          </a:bodyPr>
          <a:lstStyle/>
          <a:p>
            <a:pPr indent="0" lvl="0" marL="0" marR="0" rtl="0" algn="ctr">
              <a:lnSpc>
                <a:spcPct val="90000"/>
              </a:lnSpc>
              <a:spcBef>
                <a:spcPts val="0"/>
              </a:spcBef>
              <a:spcAft>
                <a:spcPts val="0"/>
              </a:spcAft>
              <a:buClr>
                <a:schemeClr val="lt1"/>
              </a:buClr>
              <a:buSzPts val="4800"/>
              <a:buFont typeface="Bookman Old Style"/>
              <a:buNone/>
            </a:pPr>
            <a:r>
              <a:rPr b="1" i="0" lang="en-US" sz="3400" u="none" cap="none" strike="noStrike">
                <a:solidFill>
                  <a:schemeClr val="dk1"/>
                </a:solidFill>
                <a:latin typeface="Bookman Old Style"/>
                <a:ea typeface="Bookman Old Style"/>
                <a:cs typeface="Bookman Old Style"/>
                <a:sym typeface="Bookman Old Style"/>
              </a:rPr>
              <a:t>ICS GROUP</a:t>
            </a:r>
            <a:endParaRPr b="1" i="0" sz="3400" u="none" cap="none" strike="noStrike">
              <a:solidFill>
                <a:schemeClr val="dk1"/>
              </a:solidFill>
              <a:latin typeface="Bookman Old Style"/>
              <a:ea typeface="Bookman Old Style"/>
              <a:cs typeface="Bookman Old Style"/>
              <a:sym typeface="Bookman Old Style"/>
            </a:endParaRPr>
          </a:p>
        </p:txBody>
      </p:sp>
      <p:sp>
        <p:nvSpPr>
          <p:cNvPr id="287" name="Google Shape;287;p11"/>
          <p:cNvSpPr txBox="1"/>
          <p:nvPr>
            <p:ph idx="4294967295" type="subTitle"/>
          </p:nvPr>
        </p:nvSpPr>
        <p:spPr>
          <a:xfrm>
            <a:off x="5370075" y="4766675"/>
            <a:ext cx="7936200" cy="690300"/>
          </a:xfrm>
          <a:prstGeom prst="rect">
            <a:avLst/>
          </a:prstGeom>
          <a:noFill/>
          <a:ln>
            <a:noFill/>
          </a:ln>
        </p:spPr>
        <p:txBody>
          <a:bodyPr anchorCtr="0" anchor="t" bIns="45700" lIns="91425" spcFirstLastPara="1" rIns="91425" wrap="square" tIns="45700">
            <a:normAutofit/>
          </a:bodyPr>
          <a:lstStyle/>
          <a:p>
            <a:pPr indent="0" lvl="0" marL="0" marR="0" rtl="0" algn="ctr">
              <a:lnSpc>
                <a:spcPct val="120000"/>
              </a:lnSpc>
              <a:spcBef>
                <a:spcPts val="0"/>
              </a:spcBef>
              <a:spcAft>
                <a:spcPts val="0"/>
              </a:spcAft>
              <a:buClr>
                <a:schemeClr val="lt1"/>
              </a:buClr>
              <a:buSzPts val="2400"/>
              <a:buFont typeface="Arial"/>
              <a:buNone/>
            </a:pPr>
            <a:r>
              <a:rPr b="0" i="0" lang="en-US" sz="2000" u="none" cap="none" strike="noStrike">
                <a:solidFill>
                  <a:schemeClr val="dk1"/>
                </a:solidFill>
                <a:latin typeface="Rockwell"/>
                <a:ea typeface="Rockwell"/>
                <a:cs typeface="Rockwell"/>
                <a:sym typeface="Rockwell"/>
              </a:rPr>
              <a:t>www.icsfreight.com</a:t>
            </a:r>
            <a:endParaRPr b="0" i="0" sz="2000" u="none" cap="none" strike="noStrike">
              <a:solidFill>
                <a:schemeClr val="dk1"/>
              </a:solidFill>
              <a:latin typeface="Rockwell"/>
              <a:ea typeface="Rockwell"/>
              <a:cs typeface="Rockwell"/>
              <a:sym typeface="Rockwell"/>
            </a:endParaRPr>
          </a:p>
        </p:txBody>
      </p:sp>
      <p:pic>
        <p:nvPicPr>
          <p:cNvPr id="288" name="Google Shape;288;p11"/>
          <p:cNvPicPr preferRelativeResize="0"/>
          <p:nvPr/>
        </p:nvPicPr>
        <p:blipFill rotWithShape="1">
          <a:blip r:embed="rId3">
            <a:alphaModFix/>
          </a:blip>
          <a:srcRect b="0" l="0" r="0" t="0"/>
          <a:stretch/>
        </p:blipFill>
        <p:spPr>
          <a:xfrm>
            <a:off x="481017" y="584124"/>
            <a:ext cx="4748808" cy="2387600"/>
          </a:xfrm>
          <a:prstGeom prst="rect">
            <a:avLst/>
          </a:prstGeom>
          <a:noFill/>
          <a:ln>
            <a:noFill/>
          </a:ln>
        </p:spPr>
      </p:pic>
      <p:pic>
        <p:nvPicPr>
          <p:cNvPr id="289" name="Google Shape;289;p11"/>
          <p:cNvPicPr preferRelativeResize="0"/>
          <p:nvPr/>
        </p:nvPicPr>
        <p:blipFill rotWithShape="1">
          <a:blip r:embed="rId4">
            <a:alphaModFix/>
          </a:blip>
          <a:srcRect b="0" l="0" r="0" t="0"/>
          <a:stretch/>
        </p:blipFill>
        <p:spPr>
          <a:xfrm>
            <a:off x="5077425" y="584125"/>
            <a:ext cx="6326107" cy="2387600"/>
          </a:xfrm>
          <a:prstGeom prst="rect">
            <a:avLst/>
          </a:prstGeom>
          <a:noFill/>
          <a:ln>
            <a:noFill/>
          </a:ln>
        </p:spPr>
      </p:pic>
      <p:pic>
        <p:nvPicPr>
          <p:cNvPr id="290" name="Google Shape;290;p11"/>
          <p:cNvPicPr preferRelativeResize="0"/>
          <p:nvPr/>
        </p:nvPicPr>
        <p:blipFill rotWithShape="1">
          <a:blip r:embed="rId5">
            <a:alphaModFix/>
          </a:blip>
          <a:srcRect b="0" l="0" r="0" t="0"/>
          <a:stretch/>
        </p:blipFill>
        <p:spPr>
          <a:xfrm>
            <a:off x="1495950" y="3046537"/>
            <a:ext cx="3581475" cy="3581475"/>
          </a:xfrm>
          <a:prstGeom prst="rect">
            <a:avLst/>
          </a:prstGeom>
          <a:noFill/>
          <a:ln>
            <a:noFill/>
          </a:ln>
        </p:spPr>
      </p:pic>
      <p:sp>
        <p:nvSpPr>
          <p:cNvPr id="291" name="Google Shape;291;p11"/>
          <p:cNvSpPr txBox="1"/>
          <p:nvPr/>
        </p:nvSpPr>
        <p:spPr>
          <a:xfrm>
            <a:off x="-1069650" y="2669975"/>
            <a:ext cx="12206400" cy="4926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2000"/>
              <a:buFont typeface="Arial"/>
              <a:buNone/>
            </a:pPr>
            <a:r>
              <a:t/>
            </a:r>
            <a:endParaRPr b="0" i="0" sz="2000" u="none" cap="none" strike="noStrike">
              <a:solidFill>
                <a:schemeClr val="lt1"/>
              </a:solidFill>
              <a:latin typeface="Rockwell"/>
              <a:ea typeface="Rockwell"/>
              <a:cs typeface="Rockwell"/>
              <a:sym typeface="Rockwell"/>
            </a:endParaRPr>
          </a:p>
        </p:txBody>
      </p:sp>
      <p:sp>
        <p:nvSpPr>
          <p:cNvPr id="292" name="Google Shape;292;p11"/>
          <p:cNvSpPr txBox="1"/>
          <p:nvPr>
            <p:ph idx="4294967295" type="subTitle"/>
          </p:nvPr>
        </p:nvSpPr>
        <p:spPr>
          <a:xfrm>
            <a:off x="5457775" y="5134725"/>
            <a:ext cx="7936200" cy="690300"/>
          </a:xfrm>
          <a:prstGeom prst="rect">
            <a:avLst/>
          </a:prstGeom>
          <a:noFill/>
          <a:ln>
            <a:noFill/>
          </a:ln>
        </p:spPr>
        <p:txBody>
          <a:bodyPr anchorCtr="0" anchor="t" bIns="45700" lIns="91425" spcFirstLastPara="1" rIns="91425" wrap="square" tIns="45700">
            <a:normAutofit/>
          </a:bodyPr>
          <a:lstStyle/>
          <a:p>
            <a:pPr indent="0" lvl="0" marL="0" marR="0" rtl="0" algn="ctr">
              <a:lnSpc>
                <a:spcPct val="120000"/>
              </a:lnSpc>
              <a:spcBef>
                <a:spcPts val="0"/>
              </a:spcBef>
              <a:spcAft>
                <a:spcPts val="0"/>
              </a:spcAft>
              <a:buClr>
                <a:schemeClr val="lt1"/>
              </a:buClr>
              <a:buSzPts val="2400"/>
              <a:buFont typeface="Arial"/>
              <a:buNone/>
            </a:pPr>
            <a:r>
              <a:rPr b="0" i="0" lang="en-US" sz="2000" u="none" cap="none" strike="noStrike">
                <a:solidFill>
                  <a:schemeClr val="dk1"/>
                </a:solidFill>
                <a:latin typeface="Rockwell"/>
                <a:ea typeface="Rockwell"/>
                <a:cs typeface="Rockwell"/>
                <a:sym typeface="Rockwell"/>
              </a:rPr>
              <a:t>www.icsprevail.com</a:t>
            </a:r>
            <a:endParaRPr b="0" i="0" sz="2000" u="none" cap="none" strike="noStrike">
              <a:solidFill>
                <a:schemeClr val="dk1"/>
              </a:solidFill>
              <a:latin typeface="Rockwell"/>
              <a:ea typeface="Rockwell"/>
              <a:cs typeface="Rockwell"/>
              <a:sym typeface="Rockwell"/>
            </a:endParaRPr>
          </a:p>
        </p:txBody>
      </p:sp>
    </p:spTree>
  </p:cSld>
  <p:clrMapOvr>
    <a:masterClrMapping/>
  </p:clrMapOvr>
</p:sld>
</file>

<file path=ppt/theme/theme1.xml><?xml version="1.0" encoding="utf-8"?>
<a:theme xmlns:a="http://schemas.openxmlformats.org/drawingml/2006/main" xmlns:r="http://schemas.openxmlformats.org/officeDocument/2006/relationships" name="Damask">
  <a:themeElements>
    <a:clrScheme name="Damask">
      <a:dk1>
        <a:srgbClr val="000000"/>
      </a:dk1>
      <a:lt1>
        <a:srgbClr val="FFFFFF"/>
      </a:lt1>
      <a:dk2>
        <a:srgbClr val="2A5B7F"/>
      </a:dk2>
      <a:lt2>
        <a:srgbClr val="ABDAFC"/>
      </a:lt2>
      <a:accent1>
        <a:srgbClr val="9EC544"/>
      </a:accent1>
      <a:accent2>
        <a:srgbClr val="50BEA3"/>
      </a:accent2>
      <a:accent3>
        <a:srgbClr val="4A9CCC"/>
      </a:accent3>
      <a:accent4>
        <a:srgbClr val="9A66CA"/>
      </a:accent4>
      <a:accent5>
        <a:srgbClr val="C54F71"/>
      </a:accent5>
      <a:accent6>
        <a:srgbClr val="DE9C3C"/>
      </a:accent6>
      <a:hlink>
        <a:srgbClr val="6BA9DA"/>
      </a:hlink>
      <a:folHlink>
        <a:srgbClr val="A0BCD3"/>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2025-02-10T16:06:31Z</dcterms:created>
  <dc:creator>manoj mogha</dc:creator>
</cp:coreProperties>
</file>